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74" r:id="rId15"/>
    <p:sldId id="273" r:id="rId16"/>
    <p:sldId id="270" r:id="rId17"/>
    <p:sldId id="275" r:id="rId18"/>
    <p:sldId id="276"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408"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0B1EA9-377C-45E8-B444-879C3FC15E07}"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9F185-5485-4196-A8B9-900829C87AE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0B1EA9-377C-45E8-B444-879C3FC15E07}"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9F185-5485-4196-A8B9-900829C87AE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0B1EA9-377C-45E8-B444-879C3FC15E07}"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9F185-5485-4196-A8B9-900829C87AE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0B1EA9-377C-45E8-B444-879C3FC15E07}"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9F185-5485-4196-A8B9-900829C87AE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0B1EA9-377C-45E8-B444-879C3FC15E07}"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9F185-5485-4196-A8B9-900829C87AE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0B1EA9-377C-45E8-B444-879C3FC15E07}"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9F185-5485-4196-A8B9-900829C87AE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0B1EA9-377C-45E8-B444-879C3FC15E07}"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29F185-5485-4196-A8B9-900829C87AE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0B1EA9-377C-45E8-B444-879C3FC15E07}"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29F185-5485-4196-A8B9-900829C87AE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0B1EA9-377C-45E8-B444-879C3FC15E07}"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29F185-5485-4196-A8B9-900829C87A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0B1EA9-377C-45E8-B444-879C3FC15E07}"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9F185-5485-4196-A8B9-900829C87AE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0B1EA9-377C-45E8-B444-879C3FC15E07}"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9F185-5485-4196-A8B9-900829C87AE5}" type="slidenum">
              <a:rPr lang="en-US" smtClean="0"/>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2C0B1EA9-377C-45E8-B444-879C3FC15E07}" type="datetimeFigureOut">
              <a:rPr lang="en-US" smtClean="0"/>
              <a:t>11/16/2016</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6829F185-5485-4196-A8B9-900829C87AE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3.xml"/><Relationship Id="rId1" Type="http://schemas.openxmlformats.org/officeDocument/2006/relationships/slideLayout" Target="../slideLayouts/slideLayout2.xml"/><Relationship Id="rId4" Type="http://schemas.openxmlformats.org/officeDocument/2006/relationships/slide" Target="slide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7.xml"/><Relationship Id="rId1" Type="http://schemas.openxmlformats.org/officeDocument/2006/relationships/slideLayout" Target="../slideLayouts/slideLayout2.xml"/><Relationship Id="rId4" Type="http://schemas.openxmlformats.org/officeDocument/2006/relationships/slide" Target="slide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9.xml"/><Relationship Id="rId1" Type="http://schemas.openxmlformats.org/officeDocument/2006/relationships/slideLayout" Target="../slideLayouts/slideLayout2.xml"/><Relationship Id="rId4" Type="http://schemas.openxmlformats.org/officeDocument/2006/relationships/slide" Target="slide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Author’s Point of View</a:t>
            </a:r>
            <a:br>
              <a:rPr lang="en-US" dirty="0" smtClean="0"/>
            </a:br>
            <a:r>
              <a:rPr lang="en-US" sz="1600" dirty="0" smtClean="0"/>
              <a:t>K. Farmer 2011</a:t>
            </a:r>
            <a:endParaRPr lang="en-US" sz="1600" dirty="0"/>
          </a:p>
        </p:txBody>
      </p:sp>
    </p:spTree>
    <p:extLst>
      <p:ext uri="{BB962C8B-B14F-4D97-AF65-F5344CB8AC3E}">
        <p14:creationId xmlns:p14="http://schemas.microsoft.com/office/powerpoint/2010/main" val="132754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600" dirty="0" smtClean="0"/>
              <a:t>Oops!  Try again!</a:t>
            </a:r>
            <a:endParaRPr lang="en-US" sz="6600" dirty="0"/>
          </a:p>
        </p:txBody>
      </p:sp>
    </p:spTree>
    <p:extLst>
      <p:ext uri="{BB962C8B-B14F-4D97-AF65-F5344CB8AC3E}">
        <p14:creationId xmlns:p14="http://schemas.microsoft.com/office/powerpoint/2010/main" val="34390590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600" dirty="0" smtClean="0"/>
              <a:t>Correct!! </a:t>
            </a:r>
            <a:endParaRPr lang="en-US" sz="6600" dirty="0"/>
          </a:p>
        </p:txBody>
      </p:sp>
    </p:spTree>
    <p:extLst>
      <p:ext uri="{BB962C8B-B14F-4D97-AF65-F5344CB8AC3E}">
        <p14:creationId xmlns:p14="http://schemas.microsoft.com/office/powerpoint/2010/main" val="18825169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point of view is used?</a:t>
            </a:r>
            <a:endParaRPr lang="en-US" dirty="0"/>
          </a:p>
        </p:txBody>
      </p:sp>
      <p:sp>
        <p:nvSpPr>
          <p:cNvPr id="3" name="Content Placeholder 2"/>
          <p:cNvSpPr>
            <a:spLocks noGrp="1"/>
          </p:cNvSpPr>
          <p:nvPr>
            <p:ph idx="1"/>
          </p:nvPr>
        </p:nvSpPr>
        <p:spPr>
          <a:xfrm>
            <a:off x="1009443" y="1600201"/>
            <a:ext cx="7125112" cy="3886199"/>
          </a:xfrm>
        </p:spPr>
        <p:txBody>
          <a:bodyPr>
            <a:normAutofit/>
          </a:bodyPr>
          <a:lstStyle/>
          <a:p>
            <a:r>
              <a:rPr lang="en-US" sz="2200" dirty="0" smtClean="0"/>
              <a:t>As I ran up to the stage to receive my award, I didn’t realize that my shoe lace was untied.  I took a few steps, tripped over my shoe lace, and fell flat on my back.  The crowd waited in silence to see if I was okay.  They erupted in applause, when I stood up and walked to the stage to get my award.  For a moment I was embarrassed, but I guess I showed courage by getting up and walking to the stage.  I made sure that I held my head up high as I accepted my award.  </a:t>
            </a:r>
            <a:endParaRPr lang="en-US" sz="2200" dirty="0"/>
          </a:p>
        </p:txBody>
      </p:sp>
      <p:sp>
        <p:nvSpPr>
          <p:cNvPr id="4" name="Rectangle 3"/>
          <p:cNvSpPr/>
          <p:nvPr/>
        </p:nvSpPr>
        <p:spPr>
          <a:xfrm>
            <a:off x="1219200" y="5638800"/>
            <a:ext cx="6553200" cy="838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smtClean="0">
                <a:hlinkClick r:id="rId2" action="ppaction://hlinksldjump"/>
              </a:rPr>
              <a:t>First Person</a:t>
            </a:r>
            <a:r>
              <a:rPr lang="en-US" sz="2000" dirty="0" smtClean="0"/>
              <a:t>     </a:t>
            </a:r>
            <a:r>
              <a:rPr lang="en-US" sz="2000" dirty="0" smtClean="0">
                <a:hlinkClick r:id="rId3" action="ppaction://hlinksldjump"/>
              </a:rPr>
              <a:t>Second Person </a:t>
            </a:r>
            <a:r>
              <a:rPr lang="en-US" sz="2000" dirty="0" smtClean="0"/>
              <a:t>    </a:t>
            </a:r>
            <a:r>
              <a:rPr lang="en-US" sz="2000" dirty="0" smtClean="0">
                <a:hlinkClick r:id="rId4" action="ppaction://hlinksldjump"/>
              </a:rPr>
              <a:t>Third Person</a:t>
            </a:r>
            <a:endParaRPr lang="en-US" sz="2000" dirty="0"/>
          </a:p>
        </p:txBody>
      </p:sp>
    </p:spTree>
    <p:extLst>
      <p:ext uri="{BB962C8B-B14F-4D97-AF65-F5344CB8AC3E}">
        <p14:creationId xmlns:p14="http://schemas.microsoft.com/office/powerpoint/2010/main" val="6550370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6600" dirty="0" smtClean="0"/>
              <a:t>Correct!</a:t>
            </a:r>
            <a:endParaRPr lang="en-US" sz="6600" dirty="0"/>
          </a:p>
        </p:txBody>
      </p:sp>
    </p:spTree>
    <p:extLst>
      <p:ext uri="{BB962C8B-B14F-4D97-AF65-F5344CB8AC3E}">
        <p14:creationId xmlns:p14="http://schemas.microsoft.com/office/powerpoint/2010/main" val="236557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600" dirty="0" smtClean="0"/>
              <a:t>Oops!  Try again!</a:t>
            </a:r>
            <a:endParaRPr lang="en-US" sz="6600" dirty="0"/>
          </a:p>
        </p:txBody>
      </p:sp>
    </p:spTree>
    <p:extLst>
      <p:ext uri="{BB962C8B-B14F-4D97-AF65-F5344CB8AC3E}">
        <p14:creationId xmlns:p14="http://schemas.microsoft.com/office/powerpoint/2010/main" val="3478721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600" dirty="0" smtClean="0"/>
              <a:t>Oops!  Try again!</a:t>
            </a:r>
            <a:endParaRPr lang="en-US" sz="6600" dirty="0"/>
          </a:p>
        </p:txBody>
      </p:sp>
    </p:spTree>
    <p:extLst>
      <p:ext uri="{BB962C8B-B14F-4D97-AF65-F5344CB8AC3E}">
        <p14:creationId xmlns:p14="http://schemas.microsoft.com/office/powerpoint/2010/main" val="34787214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point of view is used?</a:t>
            </a:r>
            <a:endParaRPr lang="en-US" dirty="0"/>
          </a:p>
        </p:txBody>
      </p:sp>
      <p:sp>
        <p:nvSpPr>
          <p:cNvPr id="3" name="Content Placeholder 2"/>
          <p:cNvSpPr>
            <a:spLocks noGrp="1"/>
          </p:cNvSpPr>
          <p:nvPr>
            <p:ph idx="1"/>
          </p:nvPr>
        </p:nvSpPr>
        <p:spPr>
          <a:xfrm>
            <a:off x="990600" y="1447800"/>
            <a:ext cx="7125112" cy="4051437"/>
          </a:xfrm>
        </p:spPr>
        <p:txBody>
          <a:bodyPr>
            <a:normAutofit/>
          </a:bodyPr>
          <a:lstStyle/>
          <a:p>
            <a:r>
              <a:rPr lang="en-US" sz="2200" dirty="0" smtClean="0"/>
              <a:t>When you are reading a passage and you come across a word that you do not know, you should use context clues to help you define the word.  Context clues help you figure out the definitions of unfamiliar words.  Become a detective and search for the words that will help you define the unfamiliar word.  Sometimes the definition is right there in the sentence.  You should never skip over a word you do not know.  Good readers take the time to understand what they are reading!</a:t>
            </a:r>
            <a:endParaRPr lang="en-US" sz="2200" dirty="0"/>
          </a:p>
        </p:txBody>
      </p:sp>
      <p:sp>
        <p:nvSpPr>
          <p:cNvPr id="4" name="Rectangle 3"/>
          <p:cNvSpPr/>
          <p:nvPr/>
        </p:nvSpPr>
        <p:spPr>
          <a:xfrm>
            <a:off x="1295400" y="5715000"/>
            <a:ext cx="6477000" cy="838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smtClean="0">
                <a:hlinkClick r:id="rId2" action="ppaction://hlinksldjump"/>
              </a:rPr>
              <a:t>First Person</a:t>
            </a:r>
            <a:r>
              <a:rPr lang="en-US" sz="2000" dirty="0" smtClean="0"/>
              <a:t>     </a:t>
            </a:r>
            <a:r>
              <a:rPr lang="en-US" sz="2000" dirty="0" smtClean="0">
                <a:hlinkClick r:id="rId3" action="ppaction://hlinksldjump"/>
              </a:rPr>
              <a:t>Second Person</a:t>
            </a:r>
            <a:r>
              <a:rPr lang="en-US" sz="2000" dirty="0" smtClean="0"/>
              <a:t>     </a:t>
            </a:r>
            <a:r>
              <a:rPr lang="en-US" sz="2000" dirty="0" smtClean="0">
                <a:hlinkClick r:id="rId4" action="ppaction://hlinksldjump"/>
              </a:rPr>
              <a:t>Third Person </a:t>
            </a:r>
            <a:endParaRPr lang="en-US" sz="2000" dirty="0"/>
          </a:p>
        </p:txBody>
      </p:sp>
    </p:spTree>
    <p:extLst>
      <p:ext uri="{BB962C8B-B14F-4D97-AF65-F5344CB8AC3E}">
        <p14:creationId xmlns:p14="http://schemas.microsoft.com/office/powerpoint/2010/main" val="26362159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600" dirty="0" smtClean="0"/>
              <a:t>Oops!  Try again!</a:t>
            </a:r>
            <a:endParaRPr lang="en-US" sz="6600" dirty="0"/>
          </a:p>
        </p:txBody>
      </p:sp>
    </p:spTree>
    <p:extLst>
      <p:ext uri="{BB962C8B-B14F-4D97-AF65-F5344CB8AC3E}">
        <p14:creationId xmlns:p14="http://schemas.microsoft.com/office/powerpoint/2010/main" val="39049442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600" dirty="0" smtClean="0"/>
              <a:t>Correct!</a:t>
            </a:r>
          </a:p>
          <a:p>
            <a:pPr marL="0" indent="0" algn="ctr">
              <a:buNone/>
            </a:pPr>
            <a:endParaRPr lang="en-US" sz="2000" dirty="0"/>
          </a:p>
          <a:p>
            <a:pPr marL="0" indent="0" algn="ctr">
              <a:buNone/>
            </a:pPr>
            <a:endParaRPr lang="en-US" sz="2000" dirty="0" smtClean="0"/>
          </a:p>
          <a:p>
            <a:pPr marL="0" indent="0" algn="ctr">
              <a:buNone/>
            </a:pPr>
            <a:r>
              <a:rPr lang="en-US" sz="2000" dirty="0" smtClean="0"/>
              <a:t>The End</a:t>
            </a:r>
            <a:endParaRPr lang="en-US" sz="2000" dirty="0"/>
          </a:p>
        </p:txBody>
      </p:sp>
    </p:spTree>
    <p:extLst>
      <p:ext uri="{BB962C8B-B14F-4D97-AF65-F5344CB8AC3E}">
        <p14:creationId xmlns:p14="http://schemas.microsoft.com/office/powerpoint/2010/main" val="39446879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600" dirty="0" smtClean="0"/>
              <a:t>Oops!  Try again!</a:t>
            </a:r>
            <a:endParaRPr lang="en-US" sz="6600" dirty="0"/>
          </a:p>
        </p:txBody>
      </p:sp>
    </p:spTree>
    <p:extLst>
      <p:ext uri="{BB962C8B-B14F-4D97-AF65-F5344CB8AC3E}">
        <p14:creationId xmlns:p14="http://schemas.microsoft.com/office/powerpoint/2010/main" val="367743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Point of View</a:t>
            </a:r>
            <a:endParaRPr lang="en-US" sz="5400" dirty="0"/>
          </a:p>
        </p:txBody>
      </p:sp>
      <p:sp>
        <p:nvSpPr>
          <p:cNvPr id="3" name="Content Placeholder 2"/>
          <p:cNvSpPr>
            <a:spLocks noGrp="1"/>
          </p:cNvSpPr>
          <p:nvPr>
            <p:ph idx="1"/>
          </p:nvPr>
        </p:nvSpPr>
        <p:spPr/>
        <p:txBody>
          <a:bodyPr>
            <a:normAutofit/>
          </a:bodyPr>
          <a:lstStyle/>
          <a:p>
            <a:r>
              <a:rPr lang="en-US" sz="4800" dirty="0" smtClean="0"/>
              <a:t>Point of view is the perspective used to tell a story. </a:t>
            </a:r>
            <a:endParaRPr lang="en-US" sz="4800" dirty="0"/>
          </a:p>
        </p:txBody>
      </p:sp>
    </p:spTree>
    <p:extLst>
      <p:ext uri="{BB962C8B-B14F-4D97-AF65-F5344CB8AC3E}">
        <p14:creationId xmlns:p14="http://schemas.microsoft.com/office/powerpoint/2010/main" val="3727692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Person : Story is told from the point of view of a character.</a:t>
            </a:r>
            <a:endParaRPr lang="en-US" dirty="0"/>
          </a:p>
        </p:txBody>
      </p:sp>
      <p:pic>
        <p:nvPicPr>
          <p:cNvPr id="1026" name="Picture 2" descr="C:\Users\karen\AppData\Local\Microsoft\Windows\Temporary Internet Files\Content.IE5\QXLDZEBX\MP900431331[1].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2819400"/>
            <a:ext cx="2940844" cy="29408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953000" y="1872343"/>
            <a:ext cx="3048000" cy="472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The following words are used: </a:t>
            </a:r>
          </a:p>
          <a:p>
            <a:pPr algn="ctr"/>
            <a:endParaRPr lang="en-US" sz="2400" dirty="0"/>
          </a:p>
          <a:p>
            <a:pPr algn="ctr"/>
            <a:r>
              <a:rPr lang="en-US" sz="2400" dirty="0" smtClean="0"/>
              <a:t>I </a:t>
            </a:r>
          </a:p>
          <a:p>
            <a:pPr algn="ctr"/>
            <a:r>
              <a:rPr lang="en-US" sz="2400" dirty="0" smtClean="0"/>
              <a:t>Me</a:t>
            </a:r>
          </a:p>
          <a:p>
            <a:pPr algn="ctr"/>
            <a:r>
              <a:rPr lang="en-US" sz="2400" dirty="0" smtClean="0"/>
              <a:t>My </a:t>
            </a:r>
          </a:p>
          <a:p>
            <a:pPr algn="ctr"/>
            <a:r>
              <a:rPr lang="en-US" sz="2400" dirty="0" smtClean="0"/>
              <a:t>Us</a:t>
            </a:r>
          </a:p>
          <a:p>
            <a:pPr algn="ctr"/>
            <a:r>
              <a:rPr lang="en-US" sz="2400" dirty="0" smtClean="0"/>
              <a:t>We</a:t>
            </a:r>
          </a:p>
          <a:p>
            <a:pPr algn="ctr"/>
            <a:r>
              <a:rPr lang="en-US" sz="2400" dirty="0" smtClean="0"/>
              <a:t>Our</a:t>
            </a:r>
          </a:p>
          <a:p>
            <a:pPr algn="ctr"/>
            <a:endParaRPr lang="en-US" sz="2400" dirty="0"/>
          </a:p>
          <a:p>
            <a:pPr algn="ctr"/>
            <a:r>
              <a:rPr lang="en-US" sz="2400" dirty="0" smtClean="0"/>
              <a:t>I really enjoyed diving into the pool!</a:t>
            </a:r>
            <a:endParaRPr lang="en-US" sz="2400" dirty="0"/>
          </a:p>
        </p:txBody>
      </p:sp>
    </p:spTree>
    <p:extLst>
      <p:ext uri="{BB962C8B-B14F-4D97-AF65-F5344CB8AC3E}">
        <p14:creationId xmlns:p14="http://schemas.microsoft.com/office/powerpoint/2010/main" val="2439505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Person Advantages</a:t>
            </a:r>
            <a:endParaRPr lang="en-US" dirty="0"/>
          </a:p>
        </p:txBody>
      </p:sp>
      <p:pic>
        <p:nvPicPr>
          <p:cNvPr id="3074" name="Picture 2" descr="C:\Users\karen\AppData\Local\Microsoft\Windows\Temporary Internet Files\Content.IE5\M937TV7L\MC900384010[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1981200"/>
            <a:ext cx="2785720" cy="171828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724400" y="1752600"/>
            <a:ext cx="2895600" cy="2743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85750" indent="-285750" algn="ctr">
              <a:buFont typeface="Arial" charset="0"/>
              <a:buChar char="•"/>
            </a:pPr>
            <a:r>
              <a:rPr lang="en-US" sz="2000" dirty="0" smtClean="0"/>
              <a:t>Readers see events from character’s point of view.</a:t>
            </a:r>
          </a:p>
          <a:p>
            <a:pPr marL="285750" indent="-285750" algn="ctr">
              <a:buFont typeface="Arial" charset="0"/>
              <a:buChar char="•"/>
            </a:pPr>
            <a:endParaRPr lang="en-US" sz="2000" dirty="0" smtClean="0"/>
          </a:p>
          <a:p>
            <a:pPr marL="285750" indent="-285750" algn="ctr">
              <a:buFont typeface="Arial" charset="0"/>
              <a:buChar char="•"/>
            </a:pPr>
            <a:r>
              <a:rPr lang="en-US" sz="2000" dirty="0" smtClean="0"/>
              <a:t>Readers understand characters better.</a:t>
            </a:r>
            <a:endParaRPr lang="en-US" sz="2000" dirty="0"/>
          </a:p>
        </p:txBody>
      </p:sp>
    </p:spTree>
    <p:extLst>
      <p:ext uri="{BB962C8B-B14F-4D97-AF65-F5344CB8AC3E}">
        <p14:creationId xmlns:p14="http://schemas.microsoft.com/office/powerpoint/2010/main" val="1243213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Person: A narrator is telling the story. </a:t>
            </a:r>
            <a:endParaRPr lang="en-US" dirty="0"/>
          </a:p>
        </p:txBody>
      </p:sp>
      <p:pic>
        <p:nvPicPr>
          <p:cNvPr id="2050" name="Picture 2" descr="C:\Users\karen\AppData\Local\Microsoft\Windows\Temporary Internet Files\Content.IE5\H6YRFM1K\MM900283654[1].gif"/>
          <p:cNvPicPr>
            <a:picLocks noGrp="1" noChangeAspect="1" noChangeArrowheads="1" noCro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953000" y="2209800"/>
            <a:ext cx="2452688" cy="304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828800"/>
            <a:ext cx="3124200" cy="4800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The following words are used: </a:t>
            </a:r>
          </a:p>
          <a:p>
            <a:pPr algn="ctr"/>
            <a:endParaRPr lang="en-US" sz="2400" dirty="0"/>
          </a:p>
          <a:p>
            <a:pPr algn="ctr"/>
            <a:r>
              <a:rPr lang="en-US" sz="2400" dirty="0" smtClean="0"/>
              <a:t>He</a:t>
            </a:r>
          </a:p>
          <a:p>
            <a:pPr algn="ctr"/>
            <a:r>
              <a:rPr lang="en-US" sz="2400" dirty="0" smtClean="0"/>
              <a:t>She</a:t>
            </a:r>
          </a:p>
          <a:p>
            <a:pPr algn="ctr"/>
            <a:r>
              <a:rPr lang="en-US" sz="2400" dirty="0" smtClean="0"/>
              <a:t>They</a:t>
            </a:r>
          </a:p>
          <a:p>
            <a:pPr algn="ctr"/>
            <a:r>
              <a:rPr lang="en-US" sz="2400" dirty="0" smtClean="0"/>
              <a:t>Them</a:t>
            </a:r>
          </a:p>
          <a:p>
            <a:pPr algn="ctr"/>
            <a:r>
              <a:rPr lang="en-US" sz="2400" dirty="0" smtClean="0"/>
              <a:t>Her </a:t>
            </a:r>
          </a:p>
          <a:p>
            <a:pPr algn="ctr"/>
            <a:r>
              <a:rPr lang="en-US" sz="2400" dirty="0" smtClean="0"/>
              <a:t>His </a:t>
            </a:r>
          </a:p>
          <a:p>
            <a:pPr algn="ctr"/>
            <a:endParaRPr lang="en-US" sz="2400" dirty="0"/>
          </a:p>
          <a:p>
            <a:pPr algn="ctr"/>
            <a:r>
              <a:rPr lang="en-US" sz="2400" dirty="0" smtClean="0"/>
              <a:t>Billy hurt his knee when he fell off of his bike. </a:t>
            </a:r>
            <a:endParaRPr lang="en-US" sz="2400" dirty="0"/>
          </a:p>
        </p:txBody>
      </p:sp>
    </p:spTree>
    <p:extLst>
      <p:ext uri="{BB962C8B-B14F-4D97-AF65-F5344CB8AC3E}">
        <p14:creationId xmlns:p14="http://schemas.microsoft.com/office/powerpoint/2010/main" val="489842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Person Advantages</a:t>
            </a:r>
            <a:endParaRPr lang="en-US" dirty="0"/>
          </a:p>
        </p:txBody>
      </p:sp>
      <p:pic>
        <p:nvPicPr>
          <p:cNvPr id="4098" name="Picture 2" descr="C:\Users\karen\AppData\Local\Microsoft\Windows\Temporary Internet Files\Content.IE5\M937TV7L\MC900441765[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10200" y="1447800"/>
            <a:ext cx="2743200" cy="27432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676400" y="1828800"/>
            <a:ext cx="3124200" cy="2438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indent="-342900" algn="ctr">
              <a:buFont typeface="Arial" pitchFamily="34" charset="0"/>
              <a:buChar char="•"/>
            </a:pPr>
            <a:endParaRPr lang="en-US" sz="2400" dirty="0" smtClean="0"/>
          </a:p>
          <a:p>
            <a:pPr marL="342900" indent="-342900" algn="ctr">
              <a:buFont typeface="Arial" pitchFamily="34" charset="0"/>
              <a:buChar char="•"/>
            </a:pPr>
            <a:r>
              <a:rPr lang="en-US" sz="2400" dirty="0" smtClean="0"/>
              <a:t>Readers are able to see the thoughts of all characters.  </a:t>
            </a:r>
          </a:p>
          <a:p>
            <a:pPr algn="ctr"/>
            <a:endParaRPr lang="en-US" sz="2400" dirty="0"/>
          </a:p>
          <a:p>
            <a:pPr marL="342900" indent="-342900" algn="ctr">
              <a:buFont typeface="Arial" pitchFamily="34" charset="0"/>
              <a:buChar char="•"/>
            </a:pPr>
            <a:endParaRPr lang="en-US" sz="2400" dirty="0"/>
          </a:p>
        </p:txBody>
      </p:sp>
    </p:spTree>
    <p:extLst>
      <p:ext uri="{BB962C8B-B14F-4D97-AF65-F5344CB8AC3E}">
        <p14:creationId xmlns:p14="http://schemas.microsoft.com/office/powerpoint/2010/main" val="30388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Person: The author is speaking to the reader.</a:t>
            </a:r>
            <a:endParaRPr lang="en-US" dirty="0"/>
          </a:p>
        </p:txBody>
      </p:sp>
      <p:sp>
        <p:nvSpPr>
          <p:cNvPr id="4" name="Rectangle 3"/>
          <p:cNvSpPr/>
          <p:nvPr/>
        </p:nvSpPr>
        <p:spPr>
          <a:xfrm>
            <a:off x="1143000" y="1752600"/>
            <a:ext cx="3124200" cy="4572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200" dirty="0" smtClean="0"/>
              <a:t>The following words are used: </a:t>
            </a:r>
          </a:p>
          <a:p>
            <a:pPr algn="ctr"/>
            <a:endParaRPr lang="en-US" sz="2200" dirty="0" smtClean="0"/>
          </a:p>
          <a:p>
            <a:pPr algn="ctr"/>
            <a:r>
              <a:rPr lang="en-US" sz="2200" dirty="0" smtClean="0"/>
              <a:t>You</a:t>
            </a:r>
          </a:p>
          <a:p>
            <a:pPr algn="ctr"/>
            <a:r>
              <a:rPr lang="en-US" sz="2200" dirty="0" smtClean="0"/>
              <a:t>Your </a:t>
            </a:r>
          </a:p>
          <a:p>
            <a:pPr algn="ctr"/>
            <a:r>
              <a:rPr lang="en-US" sz="2200" dirty="0" smtClean="0"/>
              <a:t>Yours</a:t>
            </a:r>
          </a:p>
          <a:p>
            <a:pPr algn="ctr"/>
            <a:r>
              <a:rPr lang="en-US" sz="2200" dirty="0" smtClean="0"/>
              <a:t>Yourself</a:t>
            </a:r>
          </a:p>
          <a:p>
            <a:pPr algn="ctr"/>
            <a:endParaRPr lang="en-US" sz="2200" dirty="0"/>
          </a:p>
          <a:p>
            <a:pPr algn="ctr"/>
            <a:r>
              <a:rPr lang="en-US" sz="2200" dirty="0" smtClean="0"/>
              <a:t>When washing clothes, you need to make sure that you sort them according to their color. </a:t>
            </a:r>
          </a:p>
          <a:p>
            <a:pPr algn="ctr"/>
            <a:endParaRPr lang="en-US" sz="2200" dirty="0"/>
          </a:p>
        </p:txBody>
      </p:sp>
      <p:sp>
        <p:nvSpPr>
          <p:cNvPr id="5" name="Rectangle 4"/>
          <p:cNvSpPr/>
          <p:nvPr/>
        </p:nvSpPr>
        <p:spPr>
          <a:xfrm>
            <a:off x="4852737" y="4419600"/>
            <a:ext cx="3376863" cy="1828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Second person point of view uses “you” and presents commands.  </a:t>
            </a:r>
            <a:endParaRPr lang="en-US" sz="2400" dirty="0"/>
          </a:p>
        </p:txBody>
      </p:sp>
      <p:sp>
        <p:nvSpPr>
          <p:cNvPr id="6" name="Content Placeholder 5"/>
          <p:cNvSpPr>
            <a:spLocks noGrp="1"/>
          </p:cNvSpPr>
          <p:nvPr>
            <p:ph idx="1"/>
          </p:nvPr>
        </p:nvSpPr>
        <p:spPr/>
        <p:txBody>
          <a:bodyPr/>
          <a:lstStyle/>
          <a:p>
            <a:endParaRPr lang="en-US"/>
          </a:p>
        </p:txBody>
      </p:sp>
      <p:pic>
        <p:nvPicPr>
          <p:cNvPr id="5123" name="Picture 3" descr="C:\Users\karen\AppData\Local\Microsoft\Windows\Temporary Internet Files\Content.IE5\63F19R5Y\MM900283575[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2242652">
            <a:off x="5791200" y="1992229"/>
            <a:ext cx="2290661" cy="2419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602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point of view is used?</a:t>
            </a:r>
            <a:endParaRPr lang="en-US" dirty="0"/>
          </a:p>
        </p:txBody>
      </p:sp>
      <p:sp>
        <p:nvSpPr>
          <p:cNvPr id="3" name="Content Placeholder 2"/>
          <p:cNvSpPr>
            <a:spLocks noGrp="1"/>
          </p:cNvSpPr>
          <p:nvPr>
            <p:ph idx="1"/>
          </p:nvPr>
        </p:nvSpPr>
        <p:spPr>
          <a:xfrm>
            <a:off x="990600" y="1447800"/>
            <a:ext cx="7125112" cy="4051437"/>
          </a:xfrm>
        </p:spPr>
        <p:txBody>
          <a:bodyPr>
            <a:noAutofit/>
          </a:bodyPr>
          <a:lstStyle/>
          <a:p>
            <a:r>
              <a:rPr lang="en-US" sz="2800" dirty="0" smtClean="0"/>
              <a:t>Joshua walked into the room carefully.  He began to sweat as he looked at the equipment in the room.  He wondered what tools Dr. Scott would be using on his teeth.  His fear was short lived.  He was excited when the dentist told him that he didn’t have any cavities.  </a:t>
            </a:r>
            <a:endParaRPr lang="en-US" sz="2800" dirty="0"/>
          </a:p>
        </p:txBody>
      </p:sp>
      <p:sp>
        <p:nvSpPr>
          <p:cNvPr id="4" name="Rectangle 3"/>
          <p:cNvSpPr/>
          <p:nvPr/>
        </p:nvSpPr>
        <p:spPr>
          <a:xfrm>
            <a:off x="1066800" y="5562600"/>
            <a:ext cx="7010400" cy="990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smtClean="0">
                <a:hlinkClick r:id="rId2" action="ppaction://hlinksldjump"/>
              </a:rPr>
              <a:t>First Person</a:t>
            </a:r>
            <a:r>
              <a:rPr lang="en-US" sz="2000" dirty="0" smtClean="0"/>
              <a:t>     </a:t>
            </a:r>
            <a:r>
              <a:rPr lang="en-US" sz="2000" dirty="0" smtClean="0">
                <a:hlinkClick r:id="rId3" action="ppaction://hlinksldjump"/>
              </a:rPr>
              <a:t>Second Person</a:t>
            </a:r>
            <a:r>
              <a:rPr lang="en-US" sz="2000" dirty="0" smtClean="0"/>
              <a:t>     </a:t>
            </a:r>
            <a:r>
              <a:rPr lang="en-US" sz="2000" dirty="0" smtClean="0">
                <a:hlinkClick r:id="rId4" action="ppaction://hlinksldjump"/>
              </a:rPr>
              <a:t>Third Person </a:t>
            </a:r>
            <a:endParaRPr lang="en-US" sz="2000" dirty="0"/>
          </a:p>
        </p:txBody>
      </p:sp>
    </p:spTree>
    <p:extLst>
      <p:ext uri="{BB962C8B-B14F-4D97-AF65-F5344CB8AC3E}">
        <p14:creationId xmlns:p14="http://schemas.microsoft.com/office/powerpoint/2010/main" val="3526397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600" dirty="0" smtClean="0"/>
              <a:t>Oops!  Try again!</a:t>
            </a:r>
            <a:endParaRPr lang="en-US" sz="6600" dirty="0"/>
          </a:p>
        </p:txBody>
      </p:sp>
    </p:spTree>
    <p:extLst>
      <p:ext uri="{BB962C8B-B14F-4D97-AF65-F5344CB8AC3E}">
        <p14:creationId xmlns:p14="http://schemas.microsoft.com/office/powerpoint/2010/main" val="1927138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TC102455519[[fn=Winter]]</Template>
  <TotalTime>100</TotalTime>
  <Words>507</Words>
  <Application>Microsoft Office PowerPoint</Application>
  <PresentationFormat>On-screen Show (4:3)</PresentationFormat>
  <Paragraphs>63</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Courier New</vt:lpstr>
      <vt:lpstr>Trebuchet MS</vt:lpstr>
      <vt:lpstr>Verdana</vt:lpstr>
      <vt:lpstr>Wingdings 2</vt:lpstr>
      <vt:lpstr>Winter</vt:lpstr>
      <vt:lpstr>Author’s Point of View K. Farmer 2011</vt:lpstr>
      <vt:lpstr>Point of View</vt:lpstr>
      <vt:lpstr>First Person : Story is told from the point of view of a character.</vt:lpstr>
      <vt:lpstr>First Person Advantages</vt:lpstr>
      <vt:lpstr>Third Person: A narrator is telling the story. </vt:lpstr>
      <vt:lpstr>Third Person Advantages</vt:lpstr>
      <vt:lpstr>Second Person: The author is speaking to the reader.</vt:lpstr>
      <vt:lpstr>What point of view is used?</vt:lpstr>
      <vt:lpstr>PowerPoint Presentation</vt:lpstr>
      <vt:lpstr>PowerPoint Presentation</vt:lpstr>
      <vt:lpstr>PowerPoint Presentation</vt:lpstr>
      <vt:lpstr>What point of view is used?</vt:lpstr>
      <vt:lpstr>PowerPoint Presentation</vt:lpstr>
      <vt:lpstr>PowerPoint Presentation</vt:lpstr>
      <vt:lpstr>PowerPoint Presentation</vt:lpstr>
      <vt:lpstr>What point of view is used?</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Author’s Point of View</dc:title>
  <dc:creator>KAREN</dc:creator>
  <cp:lastModifiedBy>Christina Oats</cp:lastModifiedBy>
  <cp:revision>9</cp:revision>
  <dcterms:created xsi:type="dcterms:W3CDTF">2011-10-22T21:12:35Z</dcterms:created>
  <dcterms:modified xsi:type="dcterms:W3CDTF">2016-11-16T22:25:01Z</dcterms:modified>
</cp:coreProperties>
</file>