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7838-DC22-48D7-926B-A489EAFD389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9C-B4BA-43A3-B376-8B35AF537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7838-DC22-48D7-926B-A489EAFD389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9C-B4BA-43A3-B376-8B35AF537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7838-DC22-48D7-926B-A489EAFD389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9C-B4BA-43A3-B376-8B35AF537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7838-DC22-48D7-926B-A489EAFD389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9C-B4BA-43A3-B376-8B35AF537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7838-DC22-48D7-926B-A489EAFD389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9C-B4BA-43A3-B376-8B35AF537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7838-DC22-48D7-926B-A489EAFD389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9C-B4BA-43A3-B376-8B35AF537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7838-DC22-48D7-926B-A489EAFD389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9C-B4BA-43A3-B376-8B35AF537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7838-DC22-48D7-926B-A489EAFD389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9C-B4BA-43A3-B376-8B35AF537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7838-DC22-48D7-926B-A489EAFD389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9C-B4BA-43A3-B376-8B35AF537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7838-DC22-48D7-926B-A489EAFD389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9C-B4BA-43A3-B376-8B35AF537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87838-DC22-48D7-926B-A489EAFD389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3339C-B4BA-43A3-B376-8B35AF537F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87838-DC22-48D7-926B-A489EAFD389C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3339C-B4BA-43A3-B376-8B35AF537F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Limerick and Haiku Poetry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Limericks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 A </a:t>
            </a:r>
            <a:r>
              <a:rPr lang="en-US" u="sng" dirty="0" smtClean="0"/>
              <a:t>limerick</a:t>
            </a:r>
            <a:r>
              <a:rPr lang="en-US" dirty="0" smtClean="0"/>
              <a:t> is a five-line poem written with one </a:t>
            </a:r>
            <a:r>
              <a:rPr lang="en-US" u="sng" dirty="0" smtClean="0"/>
              <a:t>couplet</a:t>
            </a:r>
            <a:r>
              <a:rPr lang="en-US" dirty="0" smtClean="0"/>
              <a:t> and one </a:t>
            </a:r>
            <a:r>
              <a:rPr lang="en-US" u="sng" dirty="0" smtClean="0"/>
              <a:t>triplet</a:t>
            </a:r>
            <a:r>
              <a:rPr lang="en-US" dirty="0" smtClean="0"/>
              <a:t>. </a:t>
            </a:r>
          </a:p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b="1" dirty="0" smtClean="0"/>
              <a:t>couplet</a:t>
            </a:r>
            <a:r>
              <a:rPr lang="en-US" dirty="0" smtClean="0"/>
              <a:t> is a two-line rhymed poem. 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triplet</a:t>
            </a:r>
            <a:r>
              <a:rPr lang="en-US" dirty="0" smtClean="0"/>
              <a:t> is a three-line rhymed poem. </a:t>
            </a:r>
          </a:p>
          <a:p>
            <a:r>
              <a:rPr lang="en-US" dirty="0" smtClean="0"/>
              <a:t>The rhyme pattern is </a:t>
            </a:r>
            <a:r>
              <a:rPr lang="en-US" b="1" dirty="0" smtClean="0"/>
              <a:t>a </a:t>
            </a:r>
            <a:r>
              <a:rPr lang="en-US" b="1" dirty="0" err="1" smtClean="0"/>
              <a:t>a</a:t>
            </a:r>
            <a:r>
              <a:rPr lang="en-US" b="1" dirty="0" smtClean="0"/>
              <a:t> b </a:t>
            </a:r>
            <a:r>
              <a:rPr lang="en-US" b="1" dirty="0" err="1" smtClean="0"/>
              <a:t>b</a:t>
            </a:r>
            <a:r>
              <a:rPr lang="en-US" b="1" dirty="0" smtClean="0"/>
              <a:t> a </a:t>
            </a:r>
            <a:r>
              <a:rPr lang="en-US" dirty="0" smtClean="0"/>
              <a:t>with lines 1, 2 and 5 containing three beats and rhyming, and lines 3 and 4 having two beats and rhyming. </a:t>
            </a:r>
          </a:p>
          <a:p>
            <a:r>
              <a:rPr lang="en-US" dirty="0" smtClean="0"/>
              <a:t>Some people say that the limerick was invented by soldiers returning from France to the Irish town of Limerick in the 1700's.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Limericks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 flea and a fly in a flue</a:t>
            </a:r>
          </a:p>
          <a:p>
            <a:pPr>
              <a:buNone/>
            </a:pPr>
            <a:r>
              <a:rPr lang="en-US" dirty="0" smtClean="0"/>
              <a:t>Were caught, so what could they do?</a:t>
            </a:r>
          </a:p>
          <a:p>
            <a:pPr>
              <a:buNone/>
            </a:pPr>
            <a:r>
              <a:rPr lang="en-US" dirty="0" smtClean="0"/>
              <a:t>Said the fly, "Let us flee."</a:t>
            </a:r>
          </a:p>
          <a:p>
            <a:pPr>
              <a:buNone/>
            </a:pPr>
            <a:r>
              <a:rPr lang="en-US" dirty="0" smtClean="0"/>
              <a:t>"Let us fly," said the flea.</a:t>
            </a:r>
          </a:p>
          <a:p>
            <a:pPr>
              <a:buNone/>
            </a:pPr>
            <a:r>
              <a:rPr lang="en-US" dirty="0" smtClean="0"/>
              <a:t>So they flew through a flaw in the flue.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many beats are in each line (1, 2, and 5 should have three beats; 2 and 4 should have two beats)?</a:t>
            </a:r>
          </a:p>
          <a:p>
            <a:r>
              <a:rPr lang="en-US" dirty="0" smtClean="0"/>
              <a:t>Does this limerick follow the a </a:t>
            </a:r>
            <a:r>
              <a:rPr lang="en-US" dirty="0" err="1" smtClean="0"/>
              <a:t>a</a:t>
            </a:r>
            <a:r>
              <a:rPr lang="en-US" dirty="0" smtClean="0"/>
              <a:t> b </a:t>
            </a:r>
            <a:r>
              <a:rPr lang="en-US" dirty="0" err="1" smtClean="0"/>
              <a:t>b</a:t>
            </a:r>
            <a:r>
              <a:rPr lang="en-US" dirty="0" smtClean="0"/>
              <a:t> a pattern?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Limericks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Try completing this limerick.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There once was a pauper named Meg</a:t>
            </a:r>
          </a:p>
          <a:p>
            <a:pPr>
              <a:buNone/>
            </a:pPr>
            <a:r>
              <a:rPr lang="en-US" dirty="0" smtClean="0"/>
              <a:t>Who accidentally broke her _______.</a:t>
            </a:r>
          </a:p>
          <a:p>
            <a:pPr>
              <a:buNone/>
            </a:pPr>
            <a:r>
              <a:rPr lang="en-US" dirty="0" smtClean="0"/>
              <a:t>She slipped on the ______.</a:t>
            </a:r>
          </a:p>
          <a:p>
            <a:pPr>
              <a:buNone/>
            </a:pPr>
            <a:r>
              <a:rPr lang="en-US" dirty="0" smtClean="0"/>
              <a:t>Not once, but thrice.</a:t>
            </a:r>
          </a:p>
          <a:p>
            <a:pPr>
              <a:buNone/>
            </a:pPr>
            <a:r>
              <a:rPr lang="en-US" dirty="0" smtClean="0"/>
              <a:t>Take no pity on her, I ________.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Own!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895600"/>
          </a:xfrm>
        </p:spPr>
        <p:txBody>
          <a:bodyPr/>
          <a:lstStyle/>
          <a:p>
            <a:r>
              <a:rPr lang="en-US" dirty="0" smtClean="0"/>
              <a:t>Work in groups to create your own limerick.</a:t>
            </a:r>
          </a:p>
          <a:p>
            <a:r>
              <a:rPr lang="en-US" dirty="0" smtClean="0"/>
              <a:t>Use the a </a:t>
            </a:r>
            <a:r>
              <a:rPr lang="en-US" dirty="0" err="1" smtClean="0"/>
              <a:t>a</a:t>
            </a:r>
            <a:r>
              <a:rPr lang="en-US" dirty="0" smtClean="0"/>
              <a:t> b </a:t>
            </a:r>
            <a:r>
              <a:rPr lang="en-US" dirty="0" err="1" smtClean="0"/>
              <a:t>b</a:t>
            </a:r>
            <a:r>
              <a:rPr lang="en-US" dirty="0" smtClean="0"/>
              <a:t> a 5-line form to create your poem.</a:t>
            </a:r>
          </a:p>
          <a:p>
            <a:r>
              <a:rPr lang="en-US" dirty="0" smtClean="0"/>
              <a:t>Practice the rhythm of limericks by clapping you hands or snapping your fingers.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Haiku poems are generally written to describe </a:t>
            </a:r>
            <a:r>
              <a:rPr lang="en-US" b="1" dirty="0" smtClean="0"/>
              <a:t>nature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most widely recognized form consists of a three-line stanza that has a total of 17 syllables, written in the following pattern: </a:t>
            </a:r>
            <a:endParaRPr lang="en-US" dirty="0"/>
          </a:p>
          <a:p>
            <a:pPr>
              <a:buNone/>
            </a:pPr>
            <a:r>
              <a:rPr lang="en-US" sz="3000" b="1" dirty="0" smtClean="0"/>
              <a:t>	</a:t>
            </a:r>
          </a:p>
          <a:p>
            <a:pPr>
              <a:buNone/>
            </a:pPr>
            <a:r>
              <a:rPr lang="en-US" sz="3000" b="1" dirty="0"/>
              <a:t>	</a:t>
            </a:r>
            <a:r>
              <a:rPr lang="en-US" sz="3000" b="1" dirty="0" smtClean="0"/>
              <a:t>Line 1:</a:t>
            </a:r>
            <a:r>
              <a:rPr lang="en-US" sz="3000" dirty="0" smtClean="0"/>
              <a:t> 5 syllables	 	Clouds float slowly by </a:t>
            </a:r>
            <a:br>
              <a:rPr lang="en-US" sz="3000" dirty="0" smtClean="0"/>
            </a:br>
            <a:r>
              <a:rPr lang="en-US" sz="3000" b="1" dirty="0" smtClean="0"/>
              <a:t>Line 2: </a:t>
            </a:r>
            <a:r>
              <a:rPr lang="en-US" sz="3000" dirty="0" smtClean="0"/>
              <a:t>7 syllables	 	Fluffy, lumpy, cotton balls </a:t>
            </a:r>
            <a:br>
              <a:rPr lang="en-US" sz="3000" dirty="0" smtClean="0"/>
            </a:br>
            <a:r>
              <a:rPr lang="en-US" sz="3000" b="1" dirty="0" smtClean="0"/>
              <a:t>Line 3:</a:t>
            </a:r>
            <a:r>
              <a:rPr lang="en-US" sz="3000" dirty="0" smtClean="0"/>
              <a:t> 5 syllables 	Silver, gray, and white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The words and phrases used in haiku do not rhyme. 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with Haiku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When writing a haiku, the author's purpose is to transform a</a:t>
            </a:r>
          </a:p>
          <a:p>
            <a:pPr>
              <a:buNone/>
            </a:pPr>
            <a:r>
              <a:rPr lang="en-US" sz="2400" dirty="0" smtClean="0"/>
              <a:t>seemingly common nature-related topic into something special or</a:t>
            </a:r>
          </a:p>
          <a:p>
            <a:pPr>
              <a:buNone/>
            </a:pPr>
            <a:r>
              <a:rPr lang="en-US" sz="2400" dirty="0" smtClean="0"/>
              <a:t>extraordinary by using words. 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3300" dirty="0" smtClean="0"/>
              <a:t>Bursting in bright hues</a:t>
            </a:r>
          </a:p>
          <a:p>
            <a:pPr>
              <a:buNone/>
            </a:pPr>
            <a:r>
              <a:rPr lang="en-US" sz="3300" dirty="0" smtClean="0"/>
              <a:t>Splashing colors all about</a:t>
            </a:r>
          </a:p>
          <a:p>
            <a:pPr>
              <a:buNone/>
            </a:pPr>
            <a:r>
              <a:rPr lang="en-US" sz="3300" dirty="0" smtClean="0"/>
              <a:t>Autumn leaves must fall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How many syllables are there in each line of this poem?</a:t>
            </a:r>
          </a:p>
          <a:p>
            <a:r>
              <a:rPr lang="en-US" sz="2400" dirty="0" smtClean="0"/>
              <a:t>What is the subject (topic) of this poem?</a:t>
            </a:r>
          </a:p>
          <a:p>
            <a:r>
              <a:rPr lang="en-US" sz="2400" dirty="0" smtClean="0"/>
              <a:t>What interesting and descriptive words to you see in this poem?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your Own!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first step in writing a haiku poem is to choose a good topic. Haiku poems are generally written about nature. </a:t>
            </a:r>
          </a:p>
          <a:p>
            <a:r>
              <a:rPr lang="en-US" dirty="0" smtClean="0"/>
              <a:t>Let’s brainstorm a list of nature-related topics. Subjects might include: different types of weather, clouds, landforms, water formations, seasons, etc. </a:t>
            </a:r>
          </a:p>
          <a:p>
            <a:r>
              <a:rPr lang="en-US" dirty="0" smtClean="0"/>
              <a:t>Brainstorm words or phrases that describe the topic. </a:t>
            </a:r>
          </a:p>
          <a:p>
            <a:r>
              <a:rPr lang="en-US" dirty="0"/>
              <a:t>P</a:t>
            </a:r>
            <a:r>
              <a:rPr lang="en-US" dirty="0" smtClean="0"/>
              <a:t>ut the words and phrases together to describe the topic in three lines according to the 5-7-5 syllable pattern. </a:t>
            </a:r>
          </a:p>
          <a:p>
            <a:r>
              <a:rPr lang="en-US" dirty="0" smtClean="0"/>
              <a:t>Work in groups to create your own haiku.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343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Limerick and Haiku Poetry</vt:lpstr>
      <vt:lpstr>Limericks</vt:lpstr>
      <vt:lpstr>Practice with Limericks</vt:lpstr>
      <vt:lpstr>Practice with Limericks</vt:lpstr>
      <vt:lpstr>Create your Own!</vt:lpstr>
      <vt:lpstr>Haiku</vt:lpstr>
      <vt:lpstr>Practice with Haiku</vt:lpstr>
      <vt:lpstr>Create your Own!</vt:lpstr>
    </vt:vector>
  </TitlesOfParts>
  <Company>CCS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Limerick and Haiku Poetry</dc:title>
  <dc:creator>CCS</dc:creator>
  <cp:lastModifiedBy>Christina Oats</cp:lastModifiedBy>
  <cp:revision>8</cp:revision>
  <dcterms:created xsi:type="dcterms:W3CDTF">2010-03-25T13:24:01Z</dcterms:created>
  <dcterms:modified xsi:type="dcterms:W3CDTF">2017-03-22T14:11:54Z</dcterms:modified>
</cp:coreProperties>
</file>