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9"/>
  </p:notesMasterIdLst>
  <p:sldIdLst>
    <p:sldId id="267" r:id="rId5"/>
    <p:sldId id="257" r:id="rId6"/>
    <p:sldId id="258" r:id="rId7"/>
    <p:sldId id="259" r:id="rId8"/>
    <p:sldId id="260" r:id="rId9"/>
    <p:sldId id="272" r:id="rId10"/>
    <p:sldId id="262" r:id="rId11"/>
    <p:sldId id="263" r:id="rId12"/>
    <p:sldId id="264" r:id="rId13"/>
    <p:sldId id="265" r:id="rId14"/>
    <p:sldId id="268" r:id="rId15"/>
    <p:sldId id="269" r:id="rId16"/>
    <p:sldId id="270" r:id="rId17"/>
    <p:sldId id="271" r:id="rId1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40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3C324-935D-4BCD-9C4D-196FF62FAF50}" type="datetimeFigureOut">
              <a:rPr lang="en-US" smtClean="0"/>
              <a:t>8/22/2016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BF6BB-74DC-4A4F-84D2-CDA004134A8E}" type="slidenum">
              <a:rPr lang="en-US" smtClean="0"/>
              <a:t>‹#›</a:t>
            </a:fld>
            <a:endParaRPr lang="en-US"/>
          </a:p>
        </p:txBody>
      </p:sp>
    </p:spTree>
    <p:extLst>
      <p:ext uri="{BB962C8B-B14F-4D97-AF65-F5344CB8AC3E}">
        <p14:creationId xmlns:p14="http://schemas.microsoft.com/office/powerpoint/2010/main" val="128968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2-4 are for teacher use only.</a:t>
            </a:r>
            <a:r>
              <a:rPr lang="en-US" baseline="0" dirty="0" smtClean="0"/>
              <a:t>  They have the words that students will use to fill in their definitions in their foldable.  </a:t>
            </a:r>
            <a:endParaRPr lang="en-US" dirty="0"/>
          </a:p>
        </p:txBody>
      </p:sp>
      <p:sp>
        <p:nvSpPr>
          <p:cNvPr id="4" name="Slide Number Placeholder 3"/>
          <p:cNvSpPr>
            <a:spLocks noGrp="1"/>
          </p:cNvSpPr>
          <p:nvPr>
            <p:ph type="sldNum" sz="quarter" idx="10"/>
          </p:nvPr>
        </p:nvSpPr>
        <p:spPr/>
        <p:txBody>
          <a:bodyPr/>
          <a:lstStyle/>
          <a:p>
            <a:fld id="{CA3BF6BB-74DC-4A4F-84D2-CDA004134A8E}" type="slidenum">
              <a:rPr lang="en-US" smtClean="0"/>
              <a:t>2</a:t>
            </a:fld>
            <a:endParaRPr lang="en-US"/>
          </a:p>
        </p:txBody>
      </p:sp>
    </p:spTree>
    <p:extLst>
      <p:ext uri="{BB962C8B-B14F-4D97-AF65-F5344CB8AC3E}">
        <p14:creationId xmlns:p14="http://schemas.microsoft.com/office/powerpoint/2010/main" val="397083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2-4 are for teacher use only.  They have the words that students will use to fill in their definitions in their foldable. </a:t>
            </a:r>
            <a:endParaRPr lang="en-US" dirty="0"/>
          </a:p>
        </p:txBody>
      </p:sp>
      <p:sp>
        <p:nvSpPr>
          <p:cNvPr id="4" name="Slide Number Placeholder 3"/>
          <p:cNvSpPr>
            <a:spLocks noGrp="1"/>
          </p:cNvSpPr>
          <p:nvPr>
            <p:ph type="sldNum" sz="quarter" idx="10"/>
          </p:nvPr>
        </p:nvSpPr>
        <p:spPr/>
        <p:txBody>
          <a:bodyPr/>
          <a:lstStyle/>
          <a:p>
            <a:fld id="{CA3BF6BB-74DC-4A4F-84D2-CDA004134A8E}" type="slidenum">
              <a:rPr lang="en-US" smtClean="0"/>
              <a:t>3</a:t>
            </a:fld>
            <a:endParaRPr lang="en-US"/>
          </a:p>
        </p:txBody>
      </p:sp>
    </p:spTree>
    <p:extLst>
      <p:ext uri="{BB962C8B-B14F-4D97-AF65-F5344CB8AC3E}">
        <p14:creationId xmlns:p14="http://schemas.microsoft.com/office/powerpoint/2010/main" val="131265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2-4 are for teacher use only.  They have the words that students will use to fill in their definitions in their foldable. </a:t>
            </a:r>
            <a:endParaRPr lang="en-US" dirty="0"/>
          </a:p>
        </p:txBody>
      </p:sp>
      <p:sp>
        <p:nvSpPr>
          <p:cNvPr id="4" name="Slide Number Placeholder 3"/>
          <p:cNvSpPr>
            <a:spLocks noGrp="1"/>
          </p:cNvSpPr>
          <p:nvPr>
            <p:ph type="sldNum" sz="quarter" idx="10"/>
          </p:nvPr>
        </p:nvSpPr>
        <p:spPr/>
        <p:txBody>
          <a:bodyPr/>
          <a:lstStyle/>
          <a:p>
            <a:fld id="{CA3BF6BB-74DC-4A4F-84D2-CDA004134A8E}" type="slidenum">
              <a:rPr lang="en-US" smtClean="0"/>
              <a:t>4</a:t>
            </a:fld>
            <a:endParaRPr lang="en-US"/>
          </a:p>
        </p:txBody>
      </p:sp>
    </p:spTree>
    <p:extLst>
      <p:ext uri="{BB962C8B-B14F-4D97-AF65-F5344CB8AC3E}">
        <p14:creationId xmlns:p14="http://schemas.microsoft.com/office/powerpoint/2010/main" val="344341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recommend</a:t>
            </a:r>
            <a:r>
              <a:rPr lang="en-US" baseline="0" dirty="0" smtClean="0"/>
              <a:t> that students be given the slide as a whole piece of paper.  Have them complete their definitions on the paper, do all the coloring that you allow, and then cut out the pages to assemble the foldable.  The pages are numbered – make sure they glue them in the correct order!!!!</a:t>
            </a:r>
            <a:endParaRPr lang="en-US" dirty="0"/>
          </a:p>
        </p:txBody>
      </p:sp>
      <p:sp>
        <p:nvSpPr>
          <p:cNvPr id="4" name="Slide Number Placeholder 3"/>
          <p:cNvSpPr>
            <a:spLocks noGrp="1"/>
          </p:cNvSpPr>
          <p:nvPr>
            <p:ph type="sldNum" sz="quarter" idx="10"/>
          </p:nvPr>
        </p:nvSpPr>
        <p:spPr/>
        <p:txBody>
          <a:bodyPr/>
          <a:lstStyle/>
          <a:p>
            <a:fld id="{CA3BF6BB-74DC-4A4F-84D2-CDA004134A8E}" type="slidenum">
              <a:rPr lang="en-US" smtClean="0"/>
              <a:t>5</a:t>
            </a:fld>
            <a:endParaRPr lang="en-US"/>
          </a:p>
        </p:txBody>
      </p:sp>
    </p:spTree>
    <p:extLst>
      <p:ext uri="{BB962C8B-B14F-4D97-AF65-F5344CB8AC3E}">
        <p14:creationId xmlns:p14="http://schemas.microsoft.com/office/powerpoint/2010/main" val="333905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 students to “dot-glue” along the glue strip on the side of every page.  </a:t>
            </a:r>
            <a:endParaRPr lang="en-US" dirty="0"/>
          </a:p>
        </p:txBody>
      </p:sp>
      <p:sp>
        <p:nvSpPr>
          <p:cNvPr id="4" name="Slide Number Placeholder 3"/>
          <p:cNvSpPr>
            <a:spLocks noGrp="1"/>
          </p:cNvSpPr>
          <p:nvPr>
            <p:ph type="sldNum" sz="quarter" idx="10"/>
          </p:nvPr>
        </p:nvSpPr>
        <p:spPr/>
        <p:txBody>
          <a:bodyPr/>
          <a:lstStyle/>
          <a:p>
            <a:fld id="{CA3BF6BB-74DC-4A4F-84D2-CDA004134A8E}" type="slidenum">
              <a:rPr lang="en-US" smtClean="0"/>
              <a:t>11</a:t>
            </a:fld>
            <a:endParaRPr lang="en-US"/>
          </a:p>
        </p:txBody>
      </p:sp>
    </p:spTree>
    <p:extLst>
      <p:ext uri="{BB962C8B-B14F-4D97-AF65-F5344CB8AC3E}">
        <p14:creationId xmlns:p14="http://schemas.microsoft.com/office/powerpoint/2010/main" val="59240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BA79CB-3196-4074-AE98-470E26E163FA}"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123465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A79CB-3196-4074-AE98-470E26E163FA}"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170417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A79CB-3196-4074-AE98-470E26E163FA}"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31535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BB1759-DFE0-410A-B796-84A37725FDD2}"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B9EFE-7F7B-4AFB-9FD4-041BCC82E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3064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DD753-45CC-4D75-A322-76C425DB5627}"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AD7795-A4E7-4E15-9BB4-3185A2D083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516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57CB88-9291-4C28-8962-DE9FE0BA9FF5}"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B65F4C-7A4A-41C6-8A00-95CF1D2E57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8834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C39A73-DAF7-4237-9757-34FAC20F53B2}" type="datetimeFigureOut">
              <a:rPr lang="en-US">
                <a:solidFill>
                  <a:prstClr val="black">
                    <a:tint val="75000"/>
                  </a:prstClr>
                </a:solidFill>
              </a:rPr>
              <a:pPr>
                <a:defRPr/>
              </a:pPr>
              <a:t>8/22/2016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153F1-0939-4C13-9514-582854C65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178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256E9B-E2C4-4630-AA5B-02733259FBE3}" type="datetimeFigureOut">
              <a:rPr lang="en-US">
                <a:solidFill>
                  <a:prstClr val="black">
                    <a:tint val="75000"/>
                  </a:prstClr>
                </a:solidFill>
              </a:rPr>
              <a:pPr>
                <a:defRPr/>
              </a:pPr>
              <a:t>8/22/2016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A1C20-BDD1-4723-B512-6E77215026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0839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ACA3A1-59C9-4FC7-865F-0F7E3AB92069}" type="datetimeFigureOut">
              <a:rPr lang="en-US">
                <a:solidFill>
                  <a:prstClr val="black">
                    <a:tint val="75000"/>
                  </a:prstClr>
                </a:solidFill>
              </a:rPr>
              <a:pPr>
                <a:defRPr/>
              </a:pPr>
              <a:t>8/22/2016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D3FB3D-E6F0-4952-9C80-C26F3B525F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794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893B22-7FF6-480D-BA0D-8DBEF0CAA4B8}" type="datetimeFigureOut">
              <a:rPr lang="en-US">
                <a:solidFill>
                  <a:prstClr val="black">
                    <a:tint val="75000"/>
                  </a:prstClr>
                </a:solidFill>
              </a:rPr>
              <a:pPr>
                <a:defRPr/>
              </a:pPr>
              <a:t>8/22/2016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0B423F-AE4F-4CD2-A71D-FF495E3F8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6140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6C64B-6D04-4512-B767-74BFE12BAADE}" type="datetimeFigureOut">
              <a:rPr lang="en-US">
                <a:solidFill>
                  <a:prstClr val="black">
                    <a:tint val="75000"/>
                  </a:prstClr>
                </a:solidFill>
              </a:rPr>
              <a:pPr>
                <a:defRPr/>
              </a:pPr>
              <a:t>8/22/2016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81759A-0243-4BE0-B42A-F55600704D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502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A79CB-3196-4074-AE98-470E26E163FA}"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213916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267905-AAE4-4A43-97A1-B654AA890240}" type="datetimeFigureOut">
              <a:rPr lang="en-US">
                <a:solidFill>
                  <a:prstClr val="black">
                    <a:tint val="75000"/>
                  </a:prstClr>
                </a:solidFill>
              </a:rPr>
              <a:pPr>
                <a:defRPr/>
              </a:pPr>
              <a:t>8/22/2016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9C4407-5287-479D-A5F4-73370B899C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64159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84A345-E06D-48BA-B019-3AAF79ED2064}"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959E19-DDBC-4479-8E2A-BFFC194A49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6423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0519E-0DB2-407F-ACC3-9660985F7257}"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E47543-182B-40DF-9A08-9B56D92626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9449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BB1759-DFE0-410A-B796-84A37725FDD2}"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B9EFE-7F7B-4AFB-9FD4-041BCC82E6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6239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BDD753-45CC-4D75-A322-76C425DB5627}"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AD7795-A4E7-4E15-9BB4-3185A2D083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8464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F57CB88-9291-4C28-8962-DE9FE0BA9FF5}"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B65F4C-7A4A-41C6-8A00-95CF1D2E57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1674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C39A73-DAF7-4237-9757-34FAC20F53B2}" type="datetimeFigureOut">
              <a:rPr lang="en-US">
                <a:solidFill>
                  <a:prstClr val="black">
                    <a:tint val="75000"/>
                  </a:prstClr>
                </a:solidFill>
              </a:rPr>
              <a:pPr>
                <a:defRPr/>
              </a:pPr>
              <a:t>8/22/2016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F153F1-0939-4C13-9514-582854C65E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1971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6256E9B-E2C4-4630-AA5B-02733259FBE3}" type="datetimeFigureOut">
              <a:rPr lang="en-US">
                <a:solidFill>
                  <a:prstClr val="black">
                    <a:tint val="75000"/>
                  </a:prstClr>
                </a:solidFill>
              </a:rPr>
              <a:pPr>
                <a:defRPr/>
              </a:pPr>
              <a:t>8/22/2016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97A1C20-BDD1-4723-B512-6E77215026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8269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ACA3A1-59C9-4FC7-865F-0F7E3AB92069}" type="datetimeFigureOut">
              <a:rPr lang="en-US">
                <a:solidFill>
                  <a:prstClr val="black">
                    <a:tint val="75000"/>
                  </a:prstClr>
                </a:solidFill>
              </a:rPr>
              <a:pPr>
                <a:defRPr/>
              </a:pPr>
              <a:t>8/22/2016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D3FB3D-E6F0-4952-9C80-C26F3B525FE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0577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893B22-7FF6-480D-BA0D-8DBEF0CAA4B8}" type="datetimeFigureOut">
              <a:rPr lang="en-US">
                <a:solidFill>
                  <a:prstClr val="black">
                    <a:tint val="75000"/>
                  </a:prstClr>
                </a:solidFill>
              </a:rPr>
              <a:pPr>
                <a:defRPr/>
              </a:pPr>
              <a:t>8/22/2016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30B423F-AE4F-4CD2-A71D-FF495E3F8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453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BA79CB-3196-4074-AE98-470E26E163FA}" type="datetimeFigureOut">
              <a:rPr lang="en-US" smtClean="0"/>
              <a:t>8/22/2016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2416372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6C64B-6D04-4512-B767-74BFE12BAADE}" type="datetimeFigureOut">
              <a:rPr lang="en-US">
                <a:solidFill>
                  <a:prstClr val="black">
                    <a:tint val="75000"/>
                  </a:prstClr>
                </a:solidFill>
              </a:rPr>
              <a:pPr>
                <a:defRPr/>
              </a:pPr>
              <a:t>8/22/2016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81759A-0243-4BE0-B42A-F55600704D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37489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267905-AAE4-4A43-97A1-B654AA890240}" type="datetimeFigureOut">
              <a:rPr lang="en-US">
                <a:solidFill>
                  <a:prstClr val="black">
                    <a:tint val="75000"/>
                  </a:prstClr>
                </a:solidFill>
              </a:rPr>
              <a:pPr>
                <a:defRPr/>
              </a:pPr>
              <a:t>8/22/2016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9C4407-5287-479D-A5F4-73370B899C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7892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84A345-E06D-48BA-B019-3AAF79ED2064}"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959E19-DDBC-4479-8E2A-BFFC194A49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8438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0519E-0DB2-407F-ACC3-9660985F7257}"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E47543-182B-40DF-9A08-9B56D92626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9597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1B7CE419-AD23-40ED-BE9A-1856D06F8D14}" type="datetimeFigureOut">
              <a:rPr lang="en-US"/>
              <a:pPr>
                <a:defRPr/>
              </a:pPr>
              <a:t>8/22/2016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5C2BCC00-AA3B-4F76-A155-68EA8BD0302F}" type="slidenum">
              <a:rPr lang="en-US"/>
              <a:pPr>
                <a:defRPr/>
              </a:pPr>
              <a:t>‹#›</a:t>
            </a:fld>
            <a:endParaRPr lang="en-US"/>
          </a:p>
        </p:txBody>
      </p:sp>
    </p:spTree>
    <p:extLst>
      <p:ext uri="{BB962C8B-B14F-4D97-AF65-F5344CB8AC3E}">
        <p14:creationId xmlns:p14="http://schemas.microsoft.com/office/powerpoint/2010/main" val="1470974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73E749D3-0F52-42B9-BD50-E25AC2086010}" type="datetimeFigureOut">
              <a:rPr lang="en-US"/>
              <a:pPr>
                <a:defRPr/>
              </a:pPr>
              <a:t>8/22/2016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87B7CE02-79C2-44D5-B20B-13641876F93F}" type="slidenum">
              <a:rPr lang="en-US"/>
              <a:pPr>
                <a:defRPr/>
              </a:pPr>
              <a:t>‹#›</a:t>
            </a:fld>
            <a:endParaRPr lang="en-US"/>
          </a:p>
        </p:txBody>
      </p:sp>
    </p:spTree>
    <p:extLst>
      <p:ext uri="{BB962C8B-B14F-4D97-AF65-F5344CB8AC3E}">
        <p14:creationId xmlns:p14="http://schemas.microsoft.com/office/powerpoint/2010/main" val="3231909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BD71C744-D082-45CB-8700-705FB69A2449}" type="datetimeFigureOut">
              <a:rPr lang="en-US"/>
              <a:pPr>
                <a:defRPr/>
              </a:pPr>
              <a:t>8/22/2016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7B8C88C3-C7AC-41E5-AD36-96BA409A6153}" type="slidenum">
              <a:rPr lang="en-US"/>
              <a:pPr>
                <a:defRPr/>
              </a:pPr>
              <a:t>‹#›</a:t>
            </a:fld>
            <a:endParaRPr lang="en-US"/>
          </a:p>
        </p:txBody>
      </p:sp>
    </p:spTree>
    <p:extLst>
      <p:ext uri="{BB962C8B-B14F-4D97-AF65-F5344CB8AC3E}">
        <p14:creationId xmlns:p14="http://schemas.microsoft.com/office/powerpoint/2010/main" val="2820972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C61A4B9-D184-425C-B9AD-5E92CDBE69D6}" type="datetimeFigureOut">
              <a:rPr lang="en-US"/>
              <a:pPr>
                <a:defRPr/>
              </a:pPr>
              <a:t>8/22/2016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E03F6B51-90C9-40A8-9A00-503E563C5C47}" type="slidenum">
              <a:rPr lang="en-US"/>
              <a:pPr>
                <a:defRPr/>
              </a:pPr>
              <a:t>‹#›</a:t>
            </a:fld>
            <a:endParaRPr lang="en-US"/>
          </a:p>
        </p:txBody>
      </p:sp>
    </p:spTree>
    <p:extLst>
      <p:ext uri="{BB962C8B-B14F-4D97-AF65-F5344CB8AC3E}">
        <p14:creationId xmlns:p14="http://schemas.microsoft.com/office/powerpoint/2010/main" val="732383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22F58325-207C-4E16-9A66-4911A25019A1}" type="datetimeFigureOut">
              <a:rPr lang="en-US"/>
              <a:pPr>
                <a:defRPr/>
              </a:pPr>
              <a:t>8/22/2016</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B1F1E853-1732-48C4-B1A9-20461D5BA3FD}" type="slidenum">
              <a:rPr lang="en-US"/>
              <a:pPr>
                <a:defRPr/>
              </a:pPr>
              <a:t>‹#›</a:t>
            </a:fld>
            <a:endParaRPr lang="en-US"/>
          </a:p>
        </p:txBody>
      </p:sp>
    </p:spTree>
    <p:extLst>
      <p:ext uri="{BB962C8B-B14F-4D97-AF65-F5344CB8AC3E}">
        <p14:creationId xmlns:p14="http://schemas.microsoft.com/office/powerpoint/2010/main" val="2360029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141F1406-B338-45F9-8E2C-AAEC1E818781}" type="datetimeFigureOut">
              <a:rPr lang="en-US"/>
              <a:pPr>
                <a:defRPr/>
              </a:pPr>
              <a:t>8/22/2016</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8DB270CE-4F89-4A60-9723-6D63CF425563}" type="slidenum">
              <a:rPr lang="en-US"/>
              <a:pPr>
                <a:defRPr/>
              </a:pPr>
              <a:t>‹#›</a:t>
            </a:fld>
            <a:endParaRPr lang="en-US"/>
          </a:p>
        </p:txBody>
      </p:sp>
    </p:spTree>
    <p:extLst>
      <p:ext uri="{BB962C8B-B14F-4D97-AF65-F5344CB8AC3E}">
        <p14:creationId xmlns:p14="http://schemas.microsoft.com/office/powerpoint/2010/main" val="83836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BA79CB-3196-4074-AE98-470E26E163FA}"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1953513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09DC376-04ED-4E62-8CB5-832FDF012D42}" type="datetimeFigureOut">
              <a:rPr lang="en-US"/>
              <a:pPr>
                <a:defRPr/>
              </a:pPr>
              <a:t>8/22/2016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CF037CF9-C031-411C-BBC5-7327DD0A7037}" type="slidenum">
              <a:rPr lang="en-US"/>
              <a:pPr>
                <a:defRPr/>
              </a:pPr>
              <a:t>‹#›</a:t>
            </a:fld>
            <a:endParaRPr lang="en-US"/>
          </a:p>
        </p:txBody>
      </p:sp>
    </p:spTree>
    <p:extLst>
      <p:ext uri="{BB962C8B-B14F-4D97-AF65-F5344CB8AC3E}">
        <p14:creationId xmlns:p14="http://schemas.microsoft.com/office/powerpoint/2010/main" val="1040704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ACB4EE7E-D9F8-41FE-83AD-7A5098688FA1}" type="datetimeFigureOut">
              <a:rPr lang="en-US"/>
              <a:pPr>
                <a:defRPr/>
              </a:pPr>
              <a:t>8/22/2016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1193AD0B-C416-479A-A1CA-E5B85DD6A862}" type="slidenum">
              <a:rPr lang="en-US"/>
              <a:pPr>
                <a:defRPr/>
              </a:pPr>
              <a:t>‹#›</a:t>
            </a:fld>
            <a:endParaRPr lang="en-US"/>
          </a:p>
        </p:txBody>
      </p:sp>
    </p:spTree>
    <p:extLst>
      <p:ext uri="{BB962C8B-B14F-4D97-AF65-F5344CB8AC3E}">
        <p14:creationId xmlns:p14="http://schemas.microsoft.com/office/powerpoint/2010/main" val="2354119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BED82992-2A34-4615-A2FF-3146C1F7D6D0}" type="datetimeFigureOut">
              <a:rPr lang="en-US"/>
              <a:pPr>
                <a:defRPr/>
              </a:pPr>
              <a:t>8/22/2016</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4C2EF820-2631-4185-B3C3-EC67BB9F19D0}" type="slidenum">
              <a:rPr lang="en-US"/>
              <a:pPr>
                <a:defRPr/>
              </a:pPr>
              <a:t>‹#›</a:t>
            </a:fld>
            <a:endParaRPr lang="en-US"/>
          </a:p>
        </p:txBody>
      </p:sp>
    </p:spTree>
    <p:extLst>
      <p:ext uri="{BB962C8B-B14F-4D97-AF65-F5344CB8AC3E}">
        <p14:creationId xmlns:p14="http://schemas.microsoft.com/office/powerpoint/2010/main" val="3712010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40FC75FB-8BA7-4705-B266-1199D401BDFD}" type="datetimeFigureOut">
              <a:rPr lang="en-US"/>
              <a:pPr>
                <a:defRPr/>
              </a:pPr>
              <a:t>8/22/2016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21E68835-EB0E-4DEE-82F6-4C58177BACD5}" type="slidenum">
              <a:rPr lang="en-US"/>
              <a:pPr>
                <a:defRPr/>
              </a:pPr>
              <a:t>‹#›</a:t>
            </a:fld>
            <a:endParaRPr lang="en-US"/>
          </a:p>
        </p:txBody>
      </p:sp>
    </p:spTree>
    <p:extLst>
      <p:ext uri="{BB962C8B-B14F-4D97-AF65-F5344CB8AC3E}">
        <p14:creationId xmlns:p14="http://schemas.microsoft.com/office/powerpoint/2010/main" val="2878542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6873E56A-94FE-4AFC-8B53-E48038334323}" type="datetimeFigureOut">
              <a:rPr lang="en-US"/>
              <a:pPr>
                <a:defRPr/>
              </a:pPr>
              <a:t>8/22/2016</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6CB4D04A-E3FE-4372-BE04-14B54E91FB27}" type="slidenum">
              <a:rPr lang="en-US"/>
              <a:pPr>
                <a:defRPr/>
              </a:pPr>
              <a:t>‹#›</a:t>
            </a:fld>
            <a:endParaRPr lang="en-US"/>
          </a:p>
        </p:txBody>
      </p:sp>
    </p:spTree>
    <p:extLst>
      <p:ext uri="{BB962C8B-B14F-4D97-AF65-F5344CB8AC3E}">
        <p14:creationId xmlns:p14="http://schemas.microsoft.com/office/powerpoint/2010/main" val="396873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BA79CB-3196-4074-AE98-470E26E163FA}" type="datetimeFigureOut">
              <a:rPr lang="en-US" smtClean="0"/>
              <a:t>8/22/2016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217502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BA79CB-3196-4074-AE98-470E26E163FA}" type="datetimeFigureOut">
              <a:rPr lang="en-US" smtClean="0"/>
              <a:t>8/22/2016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420466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A79CB-3196-4074-AE98-470E26E163FA}" type="datetimeFigureOut">
              <a:rPr lang="en-US" smtClean="0"/>
              <a:t>8/22/2016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264170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A79CB-3196-4074-AE98-470E26E163FA}"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243517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BA79CB-3196-4074-AE98-470E26E163FA}" type="datetimeFigureOut">
              <a:rPr lang="en-US" smtClean="0"/>
              <a:t>8/22/2016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C8DA-F0EB-4F54-96B8-F88A8E2EDC9A}" type="slidenum">
              <a:rPr lang="en-US" smtClean="0"/>
              <a:t>‹#›</a:t>
            </a:fld>
            <a:endParaRPr lang="en-US"/>
          </a:p>
        </p:txBody>
      </p:sp>
    </p:spTree>
    <p:extLst>
      <p:ext uri="{BB962C8B-B14F-4D97-AF65-F5344CB8AC3E}">
        <p14:creationId xmlns:p14="http://schemas.microsoft.com/office/powerpoint/2010/main" val="260653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A79CB-3196-4074-AE98-470E26E163FA}" type="datetimeFigureOut">
              <a:rPr lang="en-US" smtClean="0"/>
              <a:t>8/22/2016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EC8DA-F0EB-4F54-96B8-F88A8E2EDC9A}" type="slidenum">
              <a:rPr lang="en-US" smtClean="0"/>
              <a:t>‹#›</a:t>
            </a:fld>
            <a:endParaRPr lang="en-US"/>
          </a:p>
        </p:txBody>
      </p:sp>
    </p:spTree>
    <p:extLst>
      <p:ext uri="{BB962C8B-B14F-4D97-AF65-F5344CB8AC3E}">
        <p14:creationId xmlns:p14="http://schemas.microsoft.com/office/powerpoint/2010/main" val="157311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E10818-05C6-4D42-9738-4D170043E833}"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92E264A-A893-4066-971F-A1166B2B8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737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E10818-05C6-4D42-9738-4D170043E833}" type="datetimeFigureOut">
              <a:rPr lang="en-US">
                <a:solidFill>
                  <a:prstClr val="black">
                    <a:tint val="75000"/>
                  </a:prstClr>
                </a:solidFill>
              </a:rPr>
              <a:pPr>
                <a:defRPr/>
              </a:pPr>
              <a:t>8/22/2016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92E264A-A893-4066-971F-A1166B2B8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2235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FE532596-DCBD-4475-9C49-3941E7B1B1E4}" type="datetimeFigureOut">
              <a:rPr lang="en-US"/>
              <a:pPr>
                <a:defRPr/>
              </a:pPr>
              <a:t>8/22/2016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E90FF96-8D1B-4415-85F0-B3F102102354}" type="slidenum">
              <a:rPr lang="en-US"/>
              <a:pPr>
                <a:defRPr/>
              </a:pPr>
              <a:t>‹#›</a:t>
            </a:fld>
            <a:endParaRPr lang="en-US"/>
          </a:p>
        </p:txBody>
      </p:sp>
    </p:spTree>
    <p:extLst>
      <p:ext uri="{BB962C8B-B14F-4D97-AF65-F5344CB8AC3E}">
        <p14:creationId xmlns:p14="http://schemas.microsoft.com/office/powerpoint/2010/main" val="4417998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www.teacherspayteachers.com/Store/Cara-Carroll" TargetMode="External"/><Relationship Id="rId13" Type="http://schemas.openxmlformats.org/officeDocument/2006/relationships/image" Target="../media/image17.jpeg"/><Relationship Id="rId18" Type="http://schemas.openxmlformats.org/officeDocument/2006/relationships/hyperlink" Target="http://www.etsy.com/shop/revidevi" TargetMode="External"/><Relationship Id="rId26" Type="http://schemas.openxmlformats.org/officeDocument/2006/relationships/hyperlink" Target="http://www.teacherspayteachers.com/Store/Sandra-Matadamas" TargetMode="External"/><Relationship Id="rId3" Type="http://schemas.openxmlformats.org/officeDocument/2006/relationships/image" Target="../media/image12.png"/><Relationship Id="rId21" Type="http://schemas.openxmlformats.org/officeDocument/2006/relationships/image" Target="../media/image22.png"/><Relationship Id="rId34" Type="http://schemas.openxmlformats.org/officeDocument/2006/relationships/image" Target="../media/image31.jpeg"/><Relationship Id="rId7" Type="http://schemas.openxmlformats.org/officeDocument/2006/relationships/image" Target="../media/image14.png"/><Relationship Id="rId12" Type="http://schemas.openxmlformats.org/officeDocument/2006/relationships/hyperlink" Target="http://www.teacherspayteachers.com/Store/Julie-Faulkner" TargetMode="External"/><Relationship Id="rId17" Type="http://schemas.openxmlformats.org/officeDocument/2006/relationships/image" Target="../media/image19.jpeg"/><Relationship Id="rId25" Type="http://schemas.openxmlformats.org/officeDocument/2006/relationships/image" Target="../media/image25.png"/><Relationship Id="rId33" Type="http://schemas.openxmlformats.org/officeDocument/2006/relationships/image" Target="../media/image30.png"/><Relationship Id="rId2" Type="http://schemas.openxmlformats.org/officeDocument/2006/relationships/hyperlink" Target="http://www.teacherspayteachers.com/Store/Ashley-Hughes-38" TargetMode="External"/><Relationship Id="rId16" Type="http://schemas.openxmlformats.org/officeDocument/2006/relationships/hyperlink" Target="http://www.etsy.com/shop/AMBillustrations" TargetMode="External"/><Relationship Id="rId20" Type="http://schemas.openxmlformats.org/officeDocument/2006/relationships/image" Target="../media/image21.png"/><Relationship Id="rId29"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hyperlink" Target="http://frompond.blogspot.com/" TargetMode="External"/><Relationship Id="rId11" Type="http://schemas.openxmlformats.org/officeDocument/2006/relationships/image" Target="../media/image16.jpeg"/><Relationship Id="rId24" Type="http://schemas.openxmlformats.org/officeDocument/2006/relationships/hyperlink" Target="http://www.teacherspayteachers.com/Store/A-Cupcake-For-The-Teacher" TargetMode="External"/><Relationship Id="rId32" Type="http://schemas.openxmlformats.org/officeDocument/2006/relationships/hyperlink" Target="http://teacherkarma.com/" TargetMode="External"/><Relationship Id="rId5" Type="http://schemas.openxmlformats.org/officeDocument/2006/relationships/image" Target="../media/image13.jpeg"/><Relationship Id="rId15" Type="http://schemas.openxmlformats.org/officeDocument/2006/relationships/image" Target="../media/image18.jpeg"/><Relationship Id="rId23" Type="http://schemas.openxmlformats.org/officeDocument/2006/relationships/image" Target="../media/image24.png"/><Relationship Id="rId28" Type="http://schemas.openxmlformats.org/officeDocument/2006/relationships/image" Target="../media/image27.png"/><Relationship Id="rId10" Type="http://schemas.openxmlformats.org/officeDocument/2006/relationships/hyperlink" Target="http://www.teacherspayteachers.com/Store/The-3am-Teacher" TargetMode="External"/><Relationship Id="rId19" Type="http://schemas.openxmlformats.org/officeDocument/2006/relationships/image" Target="../media/image20.jpeg"/><Relationship Id="rId31" Type="http://schemas.openxmlformats.org/officeDocument/2006/relationships/image" Target="../media/image29.png"/><Relationship Id="rId4" Type="http://schemas.openxmlformats.org/officeDocument/2006/relationships/hyperlink" Target="http://www.teacherspayteachers.com/Store/Krista-Wallden" TargetMode="External"/><Relationship Id="rId9" Type="http://schemas.openxmlformats.org/officeDocument/2006/relationships/image" Target="../media/image15.jpeg"/><Relationship Id="rId14" Type="http://schemas.openxmlformats.org/officeDocument/2006/relationships/hyperlink" Target="http://www.teacherspayteachers.com/Store/Digital-Swirls-Creations" TargetMode="External"/><Relationship Id="rId22" Type="http://schemas.openxmlformats.org/officeDocument/2006/relationships/image" Target="../media/image23.png"/><Relationship Id="rId27" Type="http://schemas.openxmlformats.org/officeDocument/2006/relationships/image" Target="../media/image26.png"/><Relationship Id="rId30" Type="http://schemas.openxmlformats.org/officeDocument/2006/relationships/hyperlink" Target="http://www.kevinandamanda.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teacherspayteachers.com/Store/Cara-Carroll" TargetMode="External"/><Relationship Id="rId13" Type="http://schemas.openxmlformats.org/officeDocument/2006/relationships/image" Target="../media/image17.jpeg"/><Relationship Id="rId18" Type="http://schemas.openxmlformats.org/officeDocument/2006/relationships/hyperlink" Target="http://www.etsy.com/shop/revidevi" TargetMode="External"/><Relationship Id="rId26" Type="http://schemas.openxmlformats.org/officeDocument/2006/relationships/hyperlink" Target="http://www.teacherspayteachers.com/Store/Sandra-Matadamas" TargetMode="External"/><Relationship Id="rId3" Type="http://schemas.openxmlformats.org/officeDocument/2006/relationships/image" Target="../media/image12.png"/><Relationship Id="rId21" Type="http://schemas.openxmlformats.org/officeDocument/2006/relationships/image" Target="../media/image22.png"/><Relationship Id="rId7" Type="http://schemas.openxmlformats.org/officeDocument/2006/relationships/image" Target="../media/image14.png"/><Relationship Id="rId12" Type="http://schemas.openxmlformats.org/officeDocument/2006/relationships/hyperlink" Target="http://www.teacherspayteachers.com/Store/Julie-Faulkner" TargetMode="External"/><Relationship Id="rId17" Type="http://schemas.openxmlformats.org/officeDocument/2006/relationships/image" Target="../media/image19.jpeg"/><Relationship Id="rId25" Type="http://schemas.openxmlformats.org/officeDocument/2006/relationships/image" Target="../media/image25.png"/><Relationship Id="rId33" Type="http://schemas.openxmlformats.org/officeDocument/2006/relationships/image" Target="../media/image30.png"/><Relationship Id="rId2" Type="http://schemas.openxmlformats.org/officeDocument/2006/relationships/hyperlink" Target="http://www.teacherspayteachers.com/Store/Ashley-Hughes-38" TargetMode="External"/><Relationship Id="rId16" Type="http://schemas.openxmlformats.org/officeDocument/2006/relationships/hyperlink" Target="http://www.etsy.com/shop/AMBillustrations" TargetMode="External"/><Relationship Id="rId20" Type="http://schemas.openxmlformats.org/officeDocument/2006/relationships/image" Target="../media/image21.png"/><Relationship Id="rId29" Type="http://schemas.openxmlformats.org/officeDocument/2006/relationships/image" Target="../media/image28.png"/><Relationship Id="rId1" Type="http://schemas.openxmlformats.org/officeDocument/2006/relationships/slideLayout" Target="../slideLayouts/slideLayout29.xml"/><Relationship Id="rId6" Type="http://schemas.openxmlformats.org/officeDocument/2006/relationships/hyperlink" Target="http://frompond.blogspot.com/" TargetMode="External"/><Relationship Id="rId11" Type="http://schemas.openxmlformats.org/officeDocument/2006/relationships/image" Target="../media/image16.jpeg"/><Relationship Id="rId24" Type="http://schemas.openxmlformats.org/officeDocument/2006/relationships/hyperlink" Target="http://www.teacherspayteachers.com/Store/A-Cupcake-For-The-Teacher" TargetMode="External"/><Relationship Id="rId32" Type="http://schemas.openxmlformats.org/officeDocument/2006/relationships/hyperlink" Target="http://teacherkarma.com/" TargetMode="External"/><Relationship Id="rId5" Type="http://schemas.openxmlformats.org/officeDocument/2006/relationships/image" Target="../media/image13.jpeg"/><Relationship Id="rId15" Type="http://schemas.openxmlformats.org/officeDocument/2006/relationships/image" Target="../media/image18.jpeg"/><Relationship Id="rId23" Type="http://schemas.openxmlformats.org/officeDocument/2006/relationships/image" Target="../media/image24.png"/><Relationship Id="rId28" Type="http://schemas.openxmlformats.org/officeDocument/2006/relationships/image" Target="../media/image27.png"/><Relationship Id="rId10" Type="http://schemas.openxmlformats.org/officeDocument/2006/relationships/hyperlink" Target="http://www.teacherspayteachers.com/Store/The-3am-Teacher" TargetMode="External"/><Relationship Id="rId19" Type="http://schemas.openxmlformats.org/officeDocument/2006/relationships/image" Target="../media/image20.jpeg"/><Relationship Id="rId31" Type="http://schemas.openxmlformats.org/officeDocument/2006/relationships/image" Target="../media/image29.png"/><Relationship Id="rId4" Type="http://schemas.openxmlformats.org/officeDocument/2006/relationships/hyperlink" Target="http://www.teacherspayteachers.com/Store/Krista-Wallden" TargetMode="External"/><Relationship Id="rId9" Type="http://schemas.openxmlformats.org/officeDocument/2006/relationships/image" Target="../media/image15.jpeg"/><Relationship Id="rId14" Type="http://schemas.openxmlformats.org/officeDocument/2006/relationships/hyperlink" Target="http://www.teacherspayteachers.com/Store/Digital-Swirls-Creations" TargetMode="External"/><Relationship Id="rId22" Type="http://schemas.openxmlformats.org/officeDocument/2006/relationships/image" Target="../media/image23.png"/><Relationship Id="rId27" Type="http://schemas.openxmlformats.org/officeDocument/2006/relationships/image" Target="../media/image26.png"/><Relationship Id="rId30" Type="http://schemas.openxmlformats.org/officeDocument/2006/relationships/hyperlink" Target="http://www.kevinandamanda.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6799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94948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5449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ie's\Desktop\Ashley freebies\Ashley Hughes Graphics Ic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13922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ngie's\AppData\Local\Temp\Temp1_FreeCherryCupcakesCreativeClipsDigitalClipart.zip\Creative Clips_Cherry Cupcake Freebie\Creative Clips Terms of Use TpT\Creative Clips Logo_Button 20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85800"/>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Users\Melanie\Documents\AWorkingFolder08\AGraphicstoSell\GFTPCredit.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0088" y="498475"/>
            <a:ext cx="1646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
          <p:cNvSpPr>
            <a:spLocks noChangeArrowheads="1"/>
          </p:cNvSpPr>
          <p:nvPr/>
        </p:nvSpPr>
        <p:spPr bwMode="auto">
          <a:xfrm>
            <a:off x="6945313" y="1814513"/>
            <a:ext cx="2171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AU" altLang="en-US" sz="1200" b="1">
                <a:solidFill>
                  <a:prstClr val="white"/>
                </a:solidFill>
                <a:cs typeface="Arial" charset="0"/>
              </a:rPr>
              <a:t>http://frompond.blogspot.com</a:t>
            </a:r>
          </a:p>
          <a:p>
            <a:pPr eaLnBrk="1" fontAlgn="base" hangingPunct="1">
              <a:spcBef>
                <a:spcPct val="0"/>
              </a:spcBef>
              <a:spcAft>
                <a:spcPct val="0"/>
              </a:spcAft>
              <a:buFontTx/>
              <a:buNone/>
            </a:pPr>
            <a:endParaRPr lang="en-US" altLang="en-US" sz="1800">
              <a:solidFill>
                <a:prstClr val="black"/>
              </a:solidFill>
              <a:cs typeface="Arial" charset="0"/>
            </a:endParaRPr>
          </a:p>
        </p:txBody>
      </p:sp>
      <p:pic>
        <p:nvPicPr>
          <p:cNvPr id="2054" name="Picture 4" descr="C:\Users\Angie's\AppData\Local\Temp\Temp1_FontFunVolume.zip\CC Fonts Volume 3\CC Fonts Volume 3\Slide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590800"/>
            <a:ext cx="197961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The 3am Teach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27432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Julie Faulkn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34290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Digital Swirls Creation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7250" y="487203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http://img0.etsystatic.com/015/0/31938480/iusa_75x75.22925884_mpt3.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900" y="4394200"/>
            <a:ext cx="17049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6113" y="6384925"/>
            <a:ext cx="1738312" cy="739775"/>
          </a:xfrm>
          <a:prstGeom prst="rect">
            <a:avLst/>
          </a:prstGeom>
        </p:spPr>
        <p:txBody>
          <a:bodyPr>
            <a:spAutoFit/>
          </a:bodyPr>
          <a:lstStyle/>
          <a:p>
            <a:pPr algn="ctr">
              <a:buFont typeface="Arial" pitchFamily="34" charset="0"/>
              <a:buChar char="•"/>
              <a:defRPr/>
            </a:pPr>
            <a:r>
              <a:rPr lang="en-US" sz="1200" b="1" dirty="0">
                <a:solidFill>
                  <a:prstClr val="white"/>
                </a:solidFill>
                <a:latin typeface="Times New Roman" pitchFamily="18" charset="0"/>
                <a:cs typeface="Times New Roman" pitchFamily="18" charset="0"/>
              </a:rPr>
              <a:t>http://www.etsy.com/shop/AMBillustrations</a:t>
            </a:r>
          </a:p>
          <a:p>
            <a:pPr algn="ctr">
              <a:buFont typeface="Arial" pitchFamily="34" charset="0"/>
              <a:buChar char="•"/>
              <a:defRPr/>
            </a:pPr>
            <a:endParaRPr lang="en-US" b="1" dirty="0">
              <a:solidFill>
                <a:prstClr val="black">
                  <a:lumMod val="95000"/>
                  <a:lumOff val="5000"/>
                </a:prstClr>
              </a:solidFill>
              <a:latin typeface="Times New Roman" pitchFamily="18" charset="0"/>
              <a:cs typeface="Times New Roman" pitchFamily="18" charset="0"/>
            </a:endParaRPr>
          </a:p>
        </p:txBody>
      </p:sp>
      <p:sp>
        <p:nvSpPr>
          <p:cNvPr id="2060" name="Rectangle 4"/>
          <p:cNvSpPr>
            <a:spLocks noChangeArrowheads="1"/>
          </p:cNvSpPr>
          <p:nvPr/>
        </p:nvSpPr>
        <p:spPr bwMode="auto">
          <a:xfrm>
            <a:off x="6403975" y="6205538"/>
            <a:ext cx="25495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pPr>
            <a:r>
              <a:rPr lang="en-US" altLang="en-US" sz="1200" b="1">
                <a:solidFill>
                  <a:prstClr val="white"/>
                </a:solidFill>
                <a:latin typeface="Times New Roman" pitchFamily="18" charset="0"/>
                <a:cs typeface="Times New Roman" pitchFamily="18" charset="0"/>
              </a:rPr>
              <a:t>http://www.teacherspayteachers.com/Store/Digital-Swirls-Creations</a:t>
            </a:r>
          </a:p>
          <a:p>
            <a:pPr algn="ctr" eaLnBrk="1" fontAlgn="base" hangingPunct="1">
              <a:spcBef>
                <a:spcPct val="0"/>
              </a:spcBef>
              <a:spcAft>
                <a:spcPct val="0"/>
              </a:spcAft>
            </a:pPr>
            <a:endParaRPr lang="en-US" altLang="en-US" sz="1800" b="1">
              <a:solidFill>
                <a:prstClr val="black"/>
              </a:solidFill>
              <a:latin typeface="Times New Roman" pitchFamily="18" charset="0"/>
              <a:cs typeface="Times New Roman" pitchFamily="18" charset="0"/>
            </a:endParaRPr>
          </a:p>
        </p:txBody>
      </p:sp>
      <p:sp>
        <p:nvSpPr>
          <p:cNvPr id="2061" name="Rectangle 5"/>
          <p:cNvSpPr>
            <a:spLocks noChangeArrowheads="1"/>
          </p:cNvSpPr>
          <p:nvPr/>
        </p:nvSpPr>
        <p:spPr bwMode="auto">
          <a:xfrm>
            <a:off x="6403975" y="4470400"/>
            <a:ext cx="256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a:solidFill>
                  <a:prstClr val="white"/>
                </a:solidFill>
                <a:cs typeface="Arial" charset="0"/>
              </a:rPr>
              <a:t>http://www.teacherspayteachers.com/Store/Julie-Faulkner</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2" name="Rectangle 6"/>
          <p:cNvSpPr>
            <a:spLocks noChangeArrowheads="1"/>
          </p:cNvSpPr>
          <p:nvPr/>
        </p:nvSpPr>
        <p:spPr bwMode="auto">
          <a:xfrm>
            <a:off x="3638550" y="4124325"/>
            <a:ext cx="1874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http://www.teacherspayteachers.com/Store/The-3am-Teacher</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3" name="Rectangle 7"/>
          <p:cNvSpPr>
            <a:spLocks noChangeArrowheads="1"/>
          </p:cNvSpPr>
          <p:nvPr/>
        </p:nvSpPr>
        <p:spPr bwMode="auto">
          <a:xfrm>
            <a:off x="209550" y="2046288"/>
            <a:ext cx="3219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http://www.teacherspayteachers.com/Store/Ashley-Hughes-38</a:t>
            </a:r>
          </a:p>
          <a:p>
            <a:pPr eaLnBrk="1" fontAlgn="base" hangingPunct="1">
              <a:spcBef>
                <a:spcPct val="0"/>
              </a:spcBef>
              <a:spcAft>
                <a:spcPct val="0"/>
              </a:spcAft>
              <a:buFontTx/>
              <a:buNone/>
            </a:pPr>
            <a:endParaRPr lang="en-US" altLang="en-US" sz="1200">
              <a:solidFill>
                <a:prstClr val="black"/>
              </a:solidFill>
              <a:cs typeface="Arial" charset="0"/>
            </a:endParaRPr>
          </a:p>
        </p:txBody>
      </p:sp>
      <p:pic>
        <p:nvPicPr>
          <p:cNvPr id="2064" name="Picture 14" descr="revidevi">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2286000"/>
            <a:ext cx="12938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8"/>
          <p:cNvSpPr>
            <a:spLocks noChangeArrowheads="1"/>
          </p:cNvSpPr>
          <p:nvPr/>
        </p:nvSpPr>
        <p:spPr bwMode="auto">
          <a:xfrm>
            <a:off x="4694238" y="1666875"/>
            <a:ext cx="1985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http://www.etsy.com/shop/revidevi</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6" name="Rectangle 9"/>
          <p:cNvSpPr>
            <a:spLocks noChangeArrowheads="1"/>
          </p:cNvSpPr>
          <p:nvPr/>
        </p:nvSpPr>
        <p:spPr bwMode="auto">
          <a:xfrm>
            <a:off x="319088" y="5738813"/>
            <a:ext cx="214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http://www.teacherspayteachers.com/Store/Cara-Carroll</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7" name="Rectangle 10"/>
          <p:cNvSpPr>
            <a:spLocks noChangeArrowheads="1"/>
          </p:cNvSpPr>
          <p:nvPr/>
        </p:nvSpPr>
        <p:spPr bwMode="auto">
          <a:xfrm>
            <a:off x="2673350" y="1768475"/>
            <a:ext cx="1725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http://www.teacherspayteachers.com/Store/Krista-Wallden</a:t>
            </a:r>
          </a:p>
          <a:p>
            <a:pPr eaLnBrk="1" fontAlgn="base" hangingPunct="1">
              <a:spcBef>
                <a:spcPct val="0"/>
              </a:spcBef>
              <a:spcAft>
                <a:spcPct val="0"/>
              </a:spcAft>
              <a:buFontTx/>
              <a:buNone/>
            </a:pPr>
            <a:endParaRPr lang="en-US" altLang="en-US" sz="1200">
              <a:solidFill>
                <a:prstClr val="black"/>
              </a:solidFill>
              <a:cs typeface="Arial" charset="0"/>
            </a:endParaRPr>
          </a:p>
        </p:txBody>
      </p:sp>
      <p:pic>
        <p:nvPicPr>
          <p:cNvPr id="2068" name="Picture 2" descr="C:\Users\Angie's\Desktop\Ashley freebies\Amazing Accents 1\bright blu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7098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 descr="C:\Users\Angie's\Desktop\Ashley freebies\Amazing Accents 1\bright blu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25" y="6378575"/>
            <a:ext cx="917098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 descr="C:\Users\Angie's\Desktop\Ashley freebies\Amazing Accents 1\bright blue.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96325" y="76200"/>
            <a:ext cx="5000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 descr="C:\Users\Angie's\Desktop\Ashley freebies\Amazing Accents 1\bright blue.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688" y="22225"/>
            <a:ext cx="500063"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3" descr="I:\USB DISK\clip art font\Cupcake Fonts v.2\A Cupcake for the Teacher.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91000" y="2667000"/>
            <a:ext cx="15224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 descr="I:\USB DISK\clip art font\SweetFonts\SweetFontsTOU\SweetFontsCredit.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43600" y="2743200"/>
            <a:ext cx="12652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12"/>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319338" y="4329113"/>
            <a:ext cx="384016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57600" y="685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3">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86400" y="685800"/>
            <a:ext cx="13462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43600" y="4125913"/>
            <a:ext cx="1028700" cy="130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Angie's\Desktop\tpt last\Slide1.JP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43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ie's\Desktop\Ashley freebies\Ashley Hughes Graphics Ic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1392238"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ngie's\AppData\Local\Temp\Temp1_FreeCherryCupcakesCreativeClipsDigitalClipart.zip\Creative Clips_Cherry Cupcake Freebie\Creative Clips Terms of Use TpT\Creative Clips Logo_Button 2013.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85800"/>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C:\Users\Melanie\Documents\AWorkingFolder08\AGraphicstoSell\GFTPCredit.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0088" y="498475"/>
            <a:ext cx="1646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
          <p:cNvSpPr>
            <a:spLocks noChangeArrowheads="1"/>
          </p:cNvSpPr>
          <p:nvPr/>
        </p:nvSpPr>
        <p:spPr bwMode="auto">
          <a:xfrm>
            <a:off x="6945313" y="1814513"/>
            <a:ext cx="21717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AU" altLang="en-US" sz="1200" b="1">
                <a:solidFill>
                  <a:prstClr val="white"/>
                </a:solidFill>
                <a:cs typeface="Arial" charset="0"/>
              </a:rPr>
              <a:t>http://frompond.blogspot.com</a:t>
            </a:r>
          </a:p>
          <a:p>
            <a:pPr eaLnBrk="1" fontAlgn="base" hangingPunct="1">
              <a:spcBef>
                <a:spcPct val="0"/>
              </a:spcBef>
              <a:spcAft>
                <a:spcPct val="0"/>
              </a:spcAft>
              <a:buFontTx/>
              <a:buNone/>
            </a:pPr>
            <a:endParaRPr lang="en-US" altLang="en-US" sz="1800">
              <a:solidFill>
                <a:prstClr val="black"/>
              </a:solidFill>
              <a:cs typeface="Arial" charset="0"/>
            </a:endParaRPr>
          </a:p>
        </p:txBody>
      </p:sp>
      <p:pic>
        <p:nvPicPr>
          <p:cNvPr id="2054" name="Picture 4" descr="C:\Users\Angie's\AppData\Local\Temp\Temp1_FontFunVolume.zip\CC Fonts Volume 3\CC Fonts Volume 3\Slide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2590800"/>
            <a:ext cx="197961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The 3am Teacher">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27432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Julie Faulkn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91400" y="3429000"/>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Digital Swirls Creation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07250" y="4872038"/>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http://img0.etsystatic.com/015/0/31938480/iusa_75x75.22925884_mpt3.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6900" y="4394200"/>
            <a:ext cx="17049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6113" y="6384925"/>
            <a:ext cx="1738312" cy="739775"/>
          </a:xfrm>
          <a:prstGeom prst="rect">
            <a:avLst/>
          </a:prstGeom>
        </p:spPr>
        <p:txBody>
          <a:bodyPr>
            <a:spAutoFit/>
          </a:bodyPr>
          <a:lstStyle/>
          <a:p>
            <a:pPr algn="ctr">
              <a:buFont typeface="Arial" pitchFamily="34" charset="0"/>
              <a:buChar char="•"/>
              <a:defRPr/>
            </a:pPr>
            <a:r>
              <a:rPr lang="en-US" sz="1200" b="1" dirty="0">
                <a:solidFill>
                  <a:prstClr val="white"/>
                </a:solidFill>
                <a:latin typeface="Times New Roman" pitchFamily="18" charset="0"/>
                <a:cs typeface="Times New Roman" pitchFamily="18" charset="0"/>
              </a:rPr>
              <a:t>http://www.etsy.com/shop/AMBillustrations</a:t>
            </a:r>
          </a:p>
          <a:p>
            <a:pPr algn="ctr">
              <a:buFont typeface="Arial" pitchFamily="34" charset="0"/>
              <a:buChar char="•"/>
              <a:defRPr/>
            </a:pPr>
            <a:endParaRPr lang="en-US" b="1" dirty="0">
              <a:solidFill>
                <a:prstClr val="black">
                  <a:lumMod val="95000"/>
                  <a:lumOff val="5000"/>
                </a:prstClr>
              </a:solidFill>
              <a:latin typeface="Times New Roman" pitchFamily="18" charset="0"/>
              <a:cs typeface="Times New Roman" pitchFamily="18" charset="0"/>
            </a:endParaRPr>
          </a:p>
        </p:txBody>
      </p:sp>
      <p:sp>
        <p:nvSpPr>
          <p:cNvPr id="2060" name="Rectangle 4"/>
          <p:cNvSpPr>
            <a:spLocks noChangeArrowheads="1"/>
          </p:cNvSpPr>
          <p:nvPr/>
        </p:nvSpPr>
        <p:spPr bwMode="auto">
          <a:xfrm>
            <a:off x="6403975" y="6205538"/>
            <a:ext cx="25495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pPr>
            <a:r>
              <a:rPr lang="en-US" altLang="en-US" sz="1200" b="1">
                <a:solidFill>
                  <a:prstClr val="white"/>
                </a:solidFill>
                <a:latin typeface="Times New Roman" pitchFamily="18" charset="0"/>
                <a:cs typeface="Times New Roman" pitchFamily="18" charset="0"/>
              </a:rPr>
              <a:t>http://www.teacherspayteachers.com/Store/Digital-Swirls-Creations</a:t>
            </a:r>
          </a:p>
          <a:p>
            <a:pPr algn="ctr" eaLnBrk="1" fontAlgn="base" hangingPunct="1">
              <a:spcBef>
                <a:spcPct val="0"/>
              </a:spcBef>
              <a:spcAft>
                <a:spcPct val="0"/>
              </a:spcAft>
            </a:pPr>
            <a:endParaRPr lang="en-US" altLang="en-US" sz="1800" b="1">
              <a:solidFill>
                <a:prstClr val="black"/>
              </a:solidFill>
              <a:latin typeface="Times New Roman" pitchFamily="18" charset="0"/>
              <a:cs typeface="Times New Roman" pitchFamily="18" charset="0"/>
            </a:endParaRPr>
          </a:p>
        </p:txBody>
      </p:sp>
      <p:sp>
        <p:nvSpPr>
          <p:cNvPr id="2061" name="Rectangle 5"/>
          <p:cNvSpPr>
            <a:spLocks noChangeArrowheads="1"/>
          </p:cNvSpPr>
          <p:nvPr/>
        </p:nvSpPr>
        <p:spPr bwMode="auto">
          <a:xfrm>
            <a:off x="6403975" y="4470400"/>
            <a:ext cx="2562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800">
                <a:solidFill>
                  <a:prstClr val="white"/>
                </a:solidFill>
                <a:cs typeface="Arial" charset="0"/>
              </a:rPr>
              <a:t>http://www.teacherspayteachers.com/Store/Julie-Faulkner</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2" name="Rectangle 6"/>
          <p:cNvSpPr>
            <a:spLocks noChangeArrowheads="1"/>
          </p:cNvSpPr>
          <p:nvPr/>
        </p:nvSpPr>
        <p:spPr bwMode="auto">
          <a:xfrm>
            <a:off x="3638550" y="4124325"/>
            <a:ext cx="1874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http://www.teacherspayteachers.com/Store/The-3am-Teacher</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3" name="Rectangle 7"/>
          <p:cNvSpPr>
            <a:spLocks noChangeArrowheads="1"/>
          </p:cNvSpPr>
          <p:nvPr/>
        </p:nvSpPr>
        <p:spPr bwMode="auto">
          <a:xfrm>
            <a:off x="209550" y="2046288"/>
            <a:ext cx="3219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http://www.teacherspayteachers.com/Store/Ashley-Hughes-38</a:t>
            </a:r>
          </a:p>
          <a:p>
            <a:pPr eaLnBrk="1" fontAlgn="base" hangingPunct="1">
              <a:spcBef>
                <a:spcPct val="0"/>
              </a:spcBef>
              <a:spcAft>
                <a:spcPct val="0"/>
              </a:spcAft>
              <a:buFontTx/>
              <a:buNone/>
            </a:pPr>
            <a:endParaRPr lang="en-US" altLang="en-US" sz="1200">
              <a:solidFill>
                <a:prstClr val="black"/>
              </a:solidFill>
              <a:cs typeface="Arial" charset="0"/>
            </a:endParaRPr>
          </a:p>
        </p:txBody>
      </p:sp>
      <p:pic>
        <p:nvPicPr>
          <p:cNvPr id="2064" name="Picture 14" descr="revidevi">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91400" y="2286000"/>
            <a:ext cx="129381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Rectangle 8"/>
          <p:cNvSpPr>
            <a:spLocks noChangeArrowheads="1"/>
          </p:cNvSpPr>
          <p:nvPr/>
        </p:nvSpPr>
        <p:spPr bwMode="auto">
          <a:xfrm>
            <a:off x="4694238" y="1666875"/>
            <a:ext cx="1985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http://www.etsy.com/shop/revidevi</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6" name="Rectangle 9"/>
          <p:cNvSpPr>
            <a:spLocks noChangeArrowheads="1"/>
          </p:cNvSpPr>
          <p:nvPr/>
        </p:nvSpPr>
        <p:spPr bwMode="auto">
          <a:xfrm>
            <a:off x="319088" y="5738813"/>
            <a:ext cx="214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http://www.teacherspayteachers.com/Store/Cara-Carroll</a:t>
            </a:r>
          </a:p>
          <a:p>
            <a:pPr eaLnBrk="1" fontAlgn="base" hangingPunct="1">
              <a:spcBef>
                <a:spcPct val="0"/>
              </a:spcBef>
              <a:spcAft>
                <a:spcPct val="0"/>
              </a:spcAft>
              <a:buFontTx/>
              <a:buNone/>
            </a:pPr>
            <a:endParaRPr lang="en-US" altLang="en-US" sz="1200">
              <a:solidFill>
                <a:prstClr val="black"/>
              </a:solidFill>
              <a:cs typeface="Arial" charset="0"/>
            </a:endParaRPr>
          </a:p>
        </p:txBody>
      </p:sp>
      <p:sp>
        <p:nvSpPr>
          <p:cNvPr id="2067" name="Rectangle 10"/>
          <p:cNvSpPr>
            <a:spLocks noChangeArrowheads="1"/>
          </p:cNvSpPr>
          <p:nvPr/>
        </p:nvSpPr>
        <p:spPr bwMode="auto">
          <a:xfrm>
            <a:off x="2673350" y="1768475"/>
            <a:ext cx="1725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200">
                <a:solidFill>
                  <a:prstClr val="white"/>
                </a:solidFill>
                <a:cs typeface="Arial" charset="0"/>
              </a:rPr>
              <a:t>http://www.teacherspayteachers.com/Store/Krista-Wallden</a:t>
            </a:r>
          </a:p>
          <a:p>
            <a:pPr eaLnBrk="1" fontAlgn="base" hangingPunct="1">
              <a:spcBef>
                <a:spcPct val="0"/>
              </a:spcBef>
              <a:spcAft>
                <a:spcPct val="0"/>
              </a:spcAft>
              <a:buFontTx/>
              <a:buNone/>
            </a:pPr>
            <a:endParaRPr lang="en-US" altLang="en-US" sz="1200">
              <a:solidFill>
                <a:prstClr val="black"/>
              </a:solidFill>
              <a:cs typeface="Arial" charset="0"/>
            </a:endParaRPr>
          </a:p>
        </p:txBody>
      </p:sp>
      <p:pic>
        <p:nvPicPr>
          <p:cNvPr id="2068" name="Picture 2" descr="C:\Users\Angie's\Desktop\Ashley freebies\Amazing Accents 1\bright blue.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7098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 descr="C:\Users\Angie's\Desktop\Ashley freebies\Amazing Accents 1\bright blu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525" y="6378575"/>
            <a:ext cx="917098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 descr="C:\Users\Angie's\Desktop\Ashley freebies\Amazing Accents 1\bright blue.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696325" y="76200"/>
            <a:ext cx="500063"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 descr="C:\Users\Angie's\Desktop\Ashley freebies\Amazing Accents 1\bright blue.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688" y="22225"/>
            <a:ext cx="500063"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3" descr="I:\USB DISK\clip art font\Cupcake Fonts v.2\A Cupcake for the Teacher.pn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91000" y="2667000"/>
            <a:ext cx="1522413"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 descr="I:\USB DISK\clip art font\SweetFonts\SweetFontsTOU\SweetFontsCredit.png">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43600" y="2743200"/>
            <a:ext cx="126523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12"/>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319338" y="4329113"/>
            <a:ext cx="384016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57600" y="685800"/>
            <a:ext cx="1600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3">
            <a:hlinkClick r:id="rId30"/>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86400" y="685800"/>
            <a:ext cx="13462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9">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943600" y="4125913"/>
            <a:ext cx="1028700" cy="1303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826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54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309784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267045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2966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9433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410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95745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397394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12585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209</Words>
  <Application>Microsoft Office PowerPoint</Application>
  <PresentationFormat>On-screen Show (4:3)</PresentationFormat>
  <Paragraphs>28</Paragraphs>
  <Slides>14</Slides>
  <Notes>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14</vt:i4>
      </vt:variant>
    </vt:vector>
  </HeadingPairs>
  <TitlesOfParts>
    <vt:vector size="21" baseType="lpstr">
      <vt:lpstr>Arial</vt:lpstr>
      <vt:lpstr>Calibri</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Angie's</dc:creator>
  <cp:lastModifiedBy>Christina Oats</cp:lastModifiedBy>
  <cp:revision>5</cp:revision>
  <dcterms:created xsi:type="dcterms:W3CDTF">2014-11-29T19:22:45Z</dcterms:created>
  <dcterms:modified xsi:type="dcterms:W3CDTF">2016-08-22T19:15:12Z</dcterms:modified>
</cp:coreProperties>
</file>