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30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7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91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697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6D58196F-A446-490A-9022-47BBB1B34B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E9D902F0-C94D-44CD-BED0-679B5FCF8C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977E0A1E-46F5-4651-8AA0-869EA85A0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C7B75-614C-4FCF-B5C2-549A06A278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73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15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1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3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08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8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38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5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1/13/2020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6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5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TU_Music_Expres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pages.drexel.edu/~pv79/final/pages/gallery.html" TargetMode="Externa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70523"/>
            <a:ext cx="10058400" cy="1609344"/>
          </a:xfrm>
        </p:spPr>
        <p:txBody>
          <a:bodyPr/>
          <a:lstStyle/>
          <a:p>
            <a:pPr algn="ctr"/>
            <a:r>
              <a:rPr lang="en-US" dirty="0"/>
              <a:t>characterization &amp; motivation</a:t>
            </a:r>
            <a:br>
              <a:rPr lang="en-US" dirty="0"/>
            </a:br>
            <a:r>
              <a:rPr lang="en-US" dirty="0"/>
              <a:t>Create a playlist!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1408"/>
            <a:ext cx="10058400" cy="4050792"/>
          </a:xfrm>
        </p:spPr>
        <p:txBody>
          <a:bodyPr>
            <a:normAutofit fontScale="77500" lnSpcReduction="20000"/>
          </a:bodyPr>
          <a:lstStyle/>
          <a:p>
            <a:pPr algn="ctr">
              <a:buFont typeface="Wingdings" panose="05000000000000000000" pitchFamily="2" charset="2"/>
              <a:buChar char="q"/>
            </a:pPr>
            <a:r>
              <a:rPr lang="en-US" sz="4000" dirty="0"/>
              <a:t>What songs would your character be playing on his/her iPod?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US" sz="4000" dirty="0"/>
              <a:t>Choose a character:</a:t>
            </a:r>
          </a:p>
          <a:p>
            <a:pPr lvl="2" algn="ctr">
              <a:buFont typeface="Arial" panose="020B0604020202020204" pitchFamily="34" charset="0"/>
              <a:buChar char="•"/>
            </a:pPr>
            <a:r>
              <a:rPr lang="en-US" sz="3600" dirty="0"/>
              <a:t>Sassy</a:t>
            </a:r>
          </a:p>
          <a:p>
            <a:pPr lvl="2" algn="ctr">
              <a:buFont typeface="Arial" panose="020B0604020202020204" pitchFamily="34" charset="0"/>
              <a:buChar char="•"/>
            </a:pPr>
            <a:r>
              <a:rPr lang="en-US" sz="3600" dirty="0"/>
              <a:t>Mack</a:t>
            </a:r>
          </a:p>
          <a:p>
            <a:pPr lvl="2" algn="ctr">
              <a:buFont typeface="Arial" panose="020B0604020202020204" pitchFamily="34" charset="0"/>
              <a:buChar char="•"/>
            </a:pPr>
            <a:r>
              <a:rPr lang="en-US" sz="3600" dirty="0"/>
              <a:t>Randy</a:t>
            </a:r>
          </a:p>
          <a:p>
            <a:pPr lvl="2" algn="ctr">
              <a:buFont typeface="Arial" panose="020B0604020202020204" pitchFamily="34" charset="0"/>
              <a:buChar char="•"/>
            </a:pPr>
            <a:r>
              <a:rPr lang="en-US" sz="3600" dirty="0"/>
              <a:t>Mama</a:t>
            </a:r>
          </a:p>
          <a:p>
            <a:pPr lvl="2" algn="ctr">
              <a:buFont typeface="Arial" panose="020B0604020202020204" pitchFamily="34" charset="0"/>
              <a:buChar char="•"/>
            </a:pPr>
            <a:r>
              <a:rPr lang="en-US" sz="3600" dirty="0"/>
              <a:t>Tito</a:t>
            </a:r>
          </a:p>
          <a:p>
            <a:pPr lvl="2" algn="ctr">
              <a:buFont typeface="Arial" panose="020B0604020202020204" pitchFamily="34" charset="0"/>
              <a:buChar char="•"/>
            </a:pPr>
            <a:r>
              <a:rPr lang="en-US" sz="3600" dirty="0"/>
              <a:t>Jamal</a:t>
            </a:r>
          </a:p>
          <a:p>
            <a:pPr lvl="3" algn="ctr">
              <a:buFont typeface="Arial" panose="020B0604020202020204" pitchFamily="34" charset="0"/>
              <a:buChar char="•"/>
            </a:pPr>
            <a:r>
              <a:rPr lang="en-US" sz="3600" dirty="0"/>
              <a:t>Dwayne</a:t>
            </a:r>
          </a:p>
          <a:p>
            <a:pPr lvl="1"/>
            <a:endParaRPr lang="en-US" sz="38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681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6350" y="84056"/>
            <a:ext cx="3544035" cy="1609344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5200" dirty="0"/>
              <a:t>Guidelines:</a:t>
            </a:r>
          </a:p>
        </p:txBody>
      </p:sp>
      <p:pic>
        <p:nvPicPr>
          <p:cNvPr id="5" name="Picture 4" descr="A close up of a map&#10;&#10;Description generated with high confidence">
            <a:extLst>
              <a:ext uri="{FF2B5EF4-FFF2-40B4-BE49-F238E27FC236}">
                <a16:creationId xmlns:a16="http://schemas.microsoft.com/office/drawing/2014/main" id="{39AFE3AE-7F25-4B65-916F-03409053C1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33999" y="889537"/>
            <a:ext cx="6882269" cy="508918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6351" y="1303437"/>
            <a:ext cx="3544034" cy="5316207"/>
          </a:xfrm>
        </p:spPr>
        <p:txBody>
          <a:bodyPr>
            <a:normAutofit fontScale="85000" lnSpcReduction="20000"/>
          </a:bodyPr>
          <a:lstStyle/>
          <a:p>
            <a:pPr marL="274320" lvl="1" indent="0">
              <a:buNone/>
            </a:pPr>
            <a:r>
              <a:rPr lang="en-US" sz="2600" dirty="0"/>
              <a:t>MUST INCLUDE—</a:t>
            </a:r>
          </a:p>
          <a:p>
            <a:pPr lvl="2"/>
            <a:r>
              <a:rPr lang="en-US" sz="2600" dirty="0"/>
              <a:t>Character chosen</a:t>
            </a:r>
          </a:p>
          <a:p>
            <a:pPr lvl="2"/>
            <a:r>
              <a:rPr lang="en-US" sz="2600" dirty="0"/>
              <a:t>Up to </a:t>
            </a:r>
            <a:r>
              <a:rPr lang="en-US" sz="2600" b="1" dirty="0"/>
              <a:t>10</a:t>
            </a:r>
            <a:r>
              <a:rPr lang="en-US" sz="2600" dirty="0"/>
              <a:t> songs (minimum of </a:t>
            </a:r>
            <a:r>
              <a:rPr lang="en-US" sz="2600" b="1" dirty="0"/>
              <a:t>5</a:t>
            </a:r>
            <a:r>
              <a:rPr lang="en-US" sz="2600" dirty="0"/>
              <a:t>)</a:t>
            </a:r>
          </a:p>
          <a:p>
            <a:pPr lvl="2"/>
            <a:r>
              <a:rPr lang="en-US" sz="2600" dirty="0"/>
              <a:t>School-appropriate language preferred</a:t>
            </a:r>
          </a:p>
          <a:p>
            <a:pPr lvl="2"/>
            <a:r>
              <a:rPr lang="en-US" sz="2600" i="1" dirty="0"/>
              <a:t>Title</a:t>
            </a:r>
            <a:r>
              <a:rPr lang="en-US" sz="2600" dirty="0"/>
              <a:t> AND artist of each song</a:t>
            </a:r>
          </a:p>
          <a:p>
            <a:pPr lvl="2"/>
            <a:r>
              <a:rPr lang="en-US" sz="2600" dirty="0"/>
              <a:t>2-3 sentence summary of </a:t>
            </a:r>
            <a:r>
              <a:rPr lang="en-US" sz="2600" u="sng" dirty="0"/>
              <a:t>why</a:t>
            </a:r>
            <a:r>
              <a:rPr lang="en-US" sz="2600" dirty="0"/>
              <a:t> </a:t>
            </a:r>
            <a:r>
              <a:rPr lang="en-US" sz="2600" u="sng" dirty="0"/>
              <a:t>you chose</a:t>
            </a:r>
            <a:r>
              <a:rPr lang="en-US" sz="2600" dirty="0"/>
              <a:t> </a:t>
            </a:r>
            <a:r>
              <a:rPr lang="en-US" sz="2600" b="1" dirty="0"/>
              <a:t>each</a:t>
            </a:r>
            <a:r>
              <a:rPr lang="en-US" sz="2600" dirty="0"/>
              <a:t> song (NOT what the song is about necessarily) in your </a:t>
            </a:r>
            <a:r>
              <a:rPr lang="en-US" sz="2600" b="1" i="1" dirty="0"/>
              <a:t>OWN</a:t>
            </a:r>
            <a:r>
              <a:rPr lang="en-US" sz="2600" dirty="0"/>
              <a:t> words</a:t>
            </a:r>
          </a:p>
          <a:p>
            <a:pPr lvl="2"/>
            <a:r>
              <a:rPr lang="en-US" sz="2600" dirty="0"/>
              <a:t>Cite with textual evidence: write 1-2 lines from </a:t>
            </a:r>
            <a:r>
              <a:rPr lang="en-US" sz="2600" b="1" dirty="0"/>
              <a:t>each</a:t>
            </a:r>
            <a:r>
              <a:rPr lang="en-US" sz="2600" dirty="0"/>
              <a:t> song that best support the theme</a:t>
            </a:r>
          </a:p>
          <a:p>
            <a:endParaRPr lang="en-US" sz="16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4982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90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Rockwell</vt:lpstr>
      <vt:lpstr>Rockwell Condensed</vt:lpstr>
      <vt:lpstr>Rockwell Extra Bold</vt:lpstr>
      <vt:lpstr>Wingdings</vt:lpstr>
      <vt:lpstr>Wood Type</vt:lpstr>
      <vt:lpstr>characterization &amp; motivation Create a playlist!</vt:lpstr>
      <vt:lpstr>Guidelines: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characterization &amp; motivation Create a playlist!</dc:title>
  <dc:creator>Christina Oats</dc:creator>
  <cp:lastModifiedBy>Christina Oats</cp:lastModifiedBy>
  <cp:revision>1</cp:revision>
  <dcterms:created xsi:type="dcterms:W3CDTF">2020-01-24T21:00:32Z</dcterms:created>
  <dcterms:modified xsi:type="dcterms:W3CDTF">2020-01-24T21:03:53Z</dcterms:modified>
</cp:coreProperties>
</file>