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9" r:id="rId3"/>
    <p:sldId id="266" r:id="rId4"/>
    <p:sldId id="257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BCCBE2"/>
    <a:srgbClr val="001B36"/>
    <a:srgbClr val="002448"/>
    <a:srgbClr val="333399"/>
    <a:srgbClr val="D9EDEF"/>
    <a:srgbClr val="00001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9451" autoAdjust="0"/>
  </p:normalViewPr>
  <p:slideViewPr>
    <p:cSldViewPr snapToGrid="0" showGuides="1">
      <p:cViewPr varScale="1">
        <p:scale>
          <a:sx n="101" d="100"/>
          <a:sy n="101" d="100"/>
        </p:scale>
        <p:origin x="12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8B37F-86FE-4D2E-A67B-F48E068144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5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77783-D73F-49AA-8887-059975142A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5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C536E-A17F-4DCE-94AA-3E6A357CA8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5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AF9D9-72F3-446B-BEA2-BEE3073BAB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6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8D821-8AB8-4694-AE69-84F2D1D77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9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4A486-61D1-4522-8E4C-ED819F8F5C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8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F56BD-C5DB-4CAC-A991-BD48D4176B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4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EA875-4B23-42CC-B752-6E8EB87081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3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AC5E2-AE20-428E-9886-99416791A6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C9F3A-9C91-4676-AE6E-B1C7778861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9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BAC9B-0326-46A6-9872-2FF1D4F042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5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2B7B65-AA55-4268-B9C4-D4CED509D7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image" Target="../media/image8.png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image" Target="../media/image3.png"/><Relationship Id="rId42" Type="http://schemas.openxmlformats.org/officeDocument/2006/relationships/image" Target="../media/image11.png"/><Relationship Id="rId47" Type="http://schemas.openxmlformats.org/officeDocument/2006/relationships/image" Target="../media/image16.png"/><Relationship Id="rId50" Type="http://schemas.openxmlformats.org/officeDocument/2006/relationships/image" Target="../media/image19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image" Target="../media/image2.png"/><Relationship Id="rId38" Type="http://schemas.openxmlformats.org/officeDocument/2006/relationships/image" Target="../media/image7.png"/><Relationship Id="rId46" Type="http://schemas.openxmlformats.org/officeDocument/2006/relationships/image" Target="../media/image15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image" Target="../media/image10.png"/><Relationship Id="rId54" Type="http://schemas.openxmlformats.org/officeDocument/2006/relationships/image" Target="../media/image23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image" Target="../media/image1.png"/><Relationship Id="rId37" Type="http://schemas.openxmlformats.org/officeDocument/2006/relationships/image" Target="../media/image6.png"/><Relationship Id="rId40" Type="http://schemas.openxmlformats.org/officeDocument/2006/relationships/image" Target="../media/image9.png"/><Relationship Id="rId45" Type="http://schemas.openxmlformats.org/officeDocument/2006/relationships/image" Target="../media/image14.png"/><Relationship Id="rId53" Type="http://schemas.openxmlformats.org/officeDocument/2006/relationships/image" Target="../media/image22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image" Target="../media/image5.png"/><Relationship Id="rId49" Type="http://schemas.openxmlformats.org/officeDocument/2006/relationships/image" Target="../media/image18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slideLayout" Target="../slideLayouts/slideLayout7.xml"/><Relationship Id="rId44" Type="http://schemas.openxmlformats.org/officeDocument/2006/relationships/image" Target="../media/image13.png"/><Relationship Id="rId52" Type="http://schemas.openxmlformats.org/officeDocument/2006/relationships/image" Target="../media/image21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image" Target="../media/image4.png"/><Relationship Id="rId43" Type="http://schemas.openxmlformats.org/officeDocument/2006/relationships/image" Target="../media/image12.png"/><Relationship Id="rId48" Type="http://schemas.openxmlformats.org/officeDocument/2006/relationships/image" Target="../media/image17.png"/><Relationship Id="rId8" Type="http://schemas.openxmlformats.org/officeDocument/2006/relationships/tags" Target="../tags/tag8.xml"/><Relationship Id="rId51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26" Type="http://schemas.openxmlformats.org/officeDocument/2006/relationships/tags" Target="../tags/tag56.xml"/><Relationship Id="rId39" Type="http://schemas.openxmlformats.org/officeDocument/2006/relationships/image" Target="../media/image8.png"/><Relationship Id="rId3" Type="http://schemas.openxmlformats.org/officeDocument/2006/relationships/tags" Target="../tags/tag33.xml"/><Relationship Id="rId21" Type="http://schemas.openxmlformats.org/officeDocument/2006/relationships/tags" Target="../tags/tag51.xml"/><Relationship Id="rId34" Type="http://schemas.openxmlformats.org/officeDocument/2006/relationships/image" Target="../media/image3.png"/><Relationship Id="rId42" Type="http://schemas.openxmlformats.org/officeDocument/2006/relationships/image" Target="../media/image11.png"/><Relationship Id="rId47" Type="http://schemas.openxmlformats.org/officeDocument/2006/relationships/image" Target="../media/image16.png"/><Relationship Id="rId50" Type="http://schemas.openxmlformats.org/officeDocument/2006/relationships/image" Target="../media/image19.png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5" Type="http://schemas.openxmlformats.org/officeDocument/2006/relationships/tags" Target="../tags/tag55.xml"/><Relationship Id="rId33" Type="http://schemas.openxmlformats.org/officeDocument/2006/relationships/image" Target="../media/image2.png"/><Relationship Id="rId38" Type="http://schemas.openxmlformats.org/officeDocument/2006/relationships/image" Target="../media/image7.png"/><Relationship Id="rId46" Type="http://schemas.openxmlformats.org/officeDocument/2006/relationships/image" Target="../media/image15.png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20" Type="http://schemas.openxmlformats.org/officeDocument/2006/relationships/tags" Target="../tags/tag50.xml"/><Relationship Id="rId29" Type="http://schemas.openxmlformats.org/officeDocument/2006/relationships/tags" Target="../tags/tag59.xml"/><Relationship Id="rId41" Type="http://schemas.openxmlformats.org/officeDocument/2006/relationships/image" Target="../media/image10.png"/><Relationship Id="rId54" Type="http://schemas.openxmlformats.org/officeDocument/2006/relationships/image" Target="../media/image23.png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24" Type="http://schemas.openxmlformats.org/officeDocument/2006/relationships/tags" Target="../tags/tag54.xml"/><Relationship Id="rId32" Type="http://schemas.openxmlformats.org/officeDocument/2006/relationships/image" Target="../media/image1.png"/><Relationship Id="rId37" Type="http://schemas.openxmlformats.org/officeDocument/2006/relationships/image" Target="../media/image6.png"/><Relationship Id="rId40" Type="http://schemas.openxmlformats.org/officeDocument/2006/relationships/image" Target="../media/image9.png"/><Relationship Id="rId45" Type="http://schemas.openxmlformats.org/officeDocument/2006/relationships/image" Target="../media/image14.png"/><Relationship Id="rId53" Type="http://schemas.openxmlformats.org/officeDocument/2006/relationships/image" Target="../media/image22.png"/><Relationship Id="rId5" Type="http://schemas.openxmlformats.org/officeDocument/2006/relationships/tags" Target="../tags/tag35.xml"/><Relationship Id="rId15" Type="http://schemas.openxmlformats.org/officeDocument/2006/relationships/tags" Target="../tags/tag45.xml"/><Relationship Id="rId23" Type="http://schemas.openxmlformats.org/officeDocument/2006/relationships/tags" Target="../tags/tag53.xml"/><Relationship Id="rId28" Type="http://schemas.openxmlformats.org/officeDocument/2006/relationships/tags" Target="../tags/tag58.xml"/><Relationship Id="rId36" Type="http://schemas.openxmlformats.org/officeDocument/2006/relationships/image" Target="../media/image5.png"/><Relationship Id="rId49" Type="http://schemas.openxmlformats.org/officeDocument/2006/relationships/image" Target="../media/image18.png"/><Relationship Id="rId10" Type="http://schemas.openxmlformats.org/officeDocument/2006/relationships/tags" Target="../tags/tag40.xml"/><Relationship Id="rId19" Type="http://schemas.openxmlformats.org/officeDocument/2006/relationships/tags" Target="../tags/tag49.xml"/><Relationship Id="rId31" Type="http://schemas.openxmlformats.org/officeDocument/2006/relationships/slideLayout" Target="../slideLayouts/slideLayout7.xml"/><Relationship Id="rId44" Type="http://schemas.openxmlformats.org/officeDocument/2006/relationships/image" Target="../media/image13.png"/><Relationship Id="rId52" Type="http://schemas.openxmlformats.org/officeDocument/2006/relationships/image" Target="../media/image21.png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Relationship Id="rId22" Type="http://schemas.openxmlformats.org/officeDocument/2006/relationships/tags" Target="../tags/tag52.xml"/><Relationship Id="rId27" Type="http://schemas.openxmlformats.org/officeDocument/2006/relationships/tags" Target="../tags/tag57.xml"/><Relationship Id="rId30" Type="http://schemas.openxmlformats.org/officeDocument/2006/relationships/tags" Target="../tags/tag60.xml"/><Relationship Id="rId35" Type="http://schemas.openxmlformats.org/officeDocument/2006/relationships/image" Target="../media/image4.png"/><Relationship Id="rId43" Type="http://schemas.openxmlformats.org/officeDocument/2006/relationships/image" Target="../media/image12.png"/><Relationship Id="rId48" Type="http://schemas.openxmlformats.org/officeDocument/2006/relationships/image" Target="../media/image17.png"/><Relationship Id="rId8" Type="http://schemas.openxmlformats.org/officeDocument/2006/relationships/tags" Target="../tags/tag38.xml"/><Relationship Id="rId51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26" Type="http://schemas.openxmlformats.org/officeDocument/2006/relationships/tags" Target="../tags/tag86.xml"/><Relationship Id="rId39" Type="http://schemas.openxmlformats.org/officeDocument/2006/relationships/image" Target="../media/image8.png"/><Relationship Id="rId3" Type="http://schemas.openxmlformats.org/officeDocument/2006/relationships/tags" Target="../tags/tag63.xml"/><Relationship Id="rId21" Type="http://schemas.openxmlformats.org/officeDocument/2006/relationships/tags" Target="../tags/tag81.xml"/><Relationship Id="rId34" Type="http://schemas.openxmlformats.org/officeDocument/2006/relationships/image" Target="../media/image3.png"/><Relationship Id="rId42" Type="http://schemas.openxmlformats.org/officeDocument/2006/relationships/image" Target="../media/image11.png"/><Relationship Id="rId47" Type="http://schemas.openxmlformats.org/officeDocument/2006/relationships/image" Target="../media/image16.png"/><Relationship Id="rId50" Type="http://schemas.openxmlformats.org/officeDocument/2006/relationships/image" Target="../media/image19.png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5" Type="http://schemas.openxmlformats.org/officeDocument/2006/relationships/tags" Target="../tags/tag85.xml"/><Relationship Id="rId33" Type="http://schemas.openxmlformats.org/officeDocument/2006/relationships/image" Target="../media/image2.png"/><Relationship Id="rId38" Type="http://schemas.openxmlformats.org/officeDocument/2006/relationships/image" Target="../media/image7.png"/><Relationship Id="rId46" Type="http://schemas.openxmlformats.org/officeDocument/2006/relationships/image" Target="../media/image15.png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tags" Target="../tags/tag80.xml"/><Relationship Id="rId29" Type="http://schemas.openxmlformats.org/officeDocument/2006/relationships/tags" Target="../tags/tag89.xml"/><Relationship Id="rId41" Type="http://schemas.openxmlformats.org/officeDocument/2006/relationships/image" Target="../media/image10.png"/><Relationship Id="rId54" Type="http://schemas.openxmlformats.org/officeDocument/2006/relationships/image" Target="../media/image23.png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24" Type="http://schemas.openxmlformats.org/officeDocument/2006/relationships/tags" Target="../tags/tag84.xml"/><Relationship Id="rId32" Type="http://schemas.openxmlformats.org/officeDocument/2006/relationships/image" Target="../media/image1.png"/><Relationship Id="rId37" Type="http://schemas.openxmlformats.org/officeDocument/2006/relationships/image" Target="../media/image6.png"/><Relationship Id="rId40" Type="http://schemas.openxmlformats.org/officeDocument/2006/relationships/image" Target="../media/image9.png"/><Relationship Id="rId45" Type="http://schemas.openxmlformats.org/officeDocument/2006/relationships/image" Target="../media/image14.png"/><Relationship Id="rId53" Type="http://schemas.openxmlformats.org/officeDocument/2006/relationships/image" Target="../media/image22.png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23" Type="http://schemas.openxmlformats.org/officeDocument/2006/relationships/tags" Target="../tags/tag83.xml"/><Relationship Id="rId28" Type="http://schemas.openxmlformats.org/officeDocument/2006/relationships/tags" Target="../tags/tag88.xml"/><Relationship Id="rId36" Type="http://schemas.openxmlformats.org/officeDocument/2006/relationships/image" Target="../media/image5.png"/><Relationship Id="rId49" Type="http://schemas.openxmlformats.org/officeDocument/2006/relationships/image" Target="../media/image18.png"/><Relationship Id="rId10" Type="http://schemas.openxmlformats.org/officeDocument/2006/relationships/tags" Target="../tags/tag70.xml"/><Relationship Id="rId19" Type="http://schemas.openxmlformats.org/officeDocument/2006/relationships/tags" Target="../tags/tag79.xml"/><Relationship Id="rId31" Type="http://schemas.openxmlformats.org/officeDocument/2006/relationships/slideLayout" Target="../slideLayouts/slideLayout7.xml"/><Relationship Id="rId44" Type="http://schemas.openxmlformats.org/officeDocument/2006/relationships/image" Target="../media/image13.png"/><Relationship Id="rId52" Type="http://schemas.openxmlformats.org/officeDocument/2006/relationships/image" Target="../media/image21.png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Relationship Id="rId22" Type="http://schemas.openxmlformats.org/officeDocument/2006/relationships/tags" Target="../tags/tag82.xml"/><Relationship Id="rId27" Type="http://schemas.openxmlformats.org/officeDocument/2006/relationships/tags" Target="../tags/tag87.xml"/><Relationship Id="rId30" Type="http://schemas.openxmlformats.org/officeDocument/2006/relationships/tags" Target="../tags/tag90.xml"/><Relationship Id="rId35" Type="http://schemas.openxmlformats.org/officeDocument/2006/relationships/image" Target="../media/image4.png"/><Relationship Id="rId43" Type="http://schemas.openxmlformats.org/officeDocument/2006/relationships/image" Target="../media/image12.png"/><Relationship Id="rId48" Type="http://schemas.openxmlformats.org/officeDocument/2006/relationships/image" Target="../media/image17.png"/><Relationship Id="rId8" Type="http://schemas.openxmlformats.org/officeDocument/2006/relationships/tags" Target="../tags/tag68.xml"/><Relationship Id="rId51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103.xml"/><Relationship Id="rId18" Type="http://schemas.openxmlformats.org/officeDocument/2006/relationships/tags" Target="../tags/tag108.xml"/><Relationship Id="rId26" Type="http://schemas.openxmlformats.org/officeDocument/2006/relationships/tags" Target="../tags/tag116.xml"/><Relationship Id="rId39" Type="http://schemas.openxmlformats.org/officeDocument/2006/relationships/image" Target="../media/image8.png"/><Relationship Id="rId3" Type="http://schemas.openxmlformats.org/officeDocument/2006/relationships/tags" Target="../tags/tag93.xml"/><Relationship Id="rId21" Type="http://schemas.openxmlformats.org/officeDocument/2006/relationships/tags" Target="../tags/tag111.xml"/><Relationship Id="rId34" Type="http://schemas.openxmlformats.org/officeDocument/2006/relationships/image" Target="../media/image3.png"/><Relationship Id="rId42" Type="http://schemas.openxmlformats.org/officeDocument/2006/relationships/image" Target="../media/image11.png"/><Relationship Id="rId47" Type="http://schemas.openxmlformats.org/officeDocument/2006/relationships/image" Target="../media/image16.png"/><Relationship Id="rId50" Type="http://schemas.openxmlformats.org/officeDocument/2006/relationships/image" Target="../media/image19.png"/><Relationship Id="rId7" Type="http://schemas.openxmlformats.org/officeDocument/2006/relationships/tags" Target="../tags/tag97.xml"/><Relationship Id="rId12" Type="http://schemas.openxmlformats.org/officeDocument/2006/relationships/tags" Target="../tags/tag102.xml"/><Relationship Id="rId17" Type="http://schemas.openxmlformats.org/officeDocument/2006/relationships/tags" Target="../tags/tag107.xml"/><Relationship Id="rId25" Type="http://schemas.openxmlformats.org/officeDocument/2006/relationships/tags" Target="../tags/tag115.xml"/><Relationship Id="rId33" Type="http://schemas.openxmlformats.org/officeDocument/2006/relationships/image" Target="../media/image2.png"/><Relationship Id="rId38" Type="http://schemas.openxmlformats.org/officeDocument/2006/relationships/image" Target="../media/image7.png"/><Relationship Id="rId46" Type="http://schemas.openxmlformats.org/officeDocument/2006/relationships/image" Target="../media/image15.png"/><Relationship Id="rId2" Type="http://schemas.openxmlformats.org/officeDocument/2006/relationships/tags" Target="../tags/tag92.xml"/><Relationship Id="rId16" Type="http://schemas.openxmlformats.org/officeDocument/2006/relationships/tags" Target="../tags/tag106.xml"/><Relationship Id="rId20" Type="http://schemas.openxmlformats.org/officeDocument/2006/relationships/tags" Target="../tags/tag110.xml"/><Relationship Id="rId29" Type="http://schemas.openxmlformats.org/officeDocument/2006/relationships/tags" Target="../tags/tag119.xml"/><Relationship Id="rId41" Type="http://schemas.openxmlformats.org/officeDocument/2006/relationships/image" Target="../media/image10.png"/><Relationship Id="rId54" Type="http://schemas.openxmlformats.org/officeDocument/2006/relationships/image" Target="../media/image23.png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tags" Target="../tags/tag101.xml"/><Relationship Id="rId24" Type="http://schemas.openxmlformats.org/officeDocument/2006/relationships/tags" Target="../tags/tag114.xml"/><Relationship Id="rId32" Type="http://schemas.openxmlformats.org/officeDocument/2006/relationships/image" Target="../media/image1.png"/><Relationship Id="rId37" Type="http://schemas.openxmlformats.org/officeDocument/2006/relationships/image" Target="../media/image6.png"/><Relationship Id="rId40" Type="http://schemas.openxmlformats.org/officeDocument/2006/relationships/image" Target="../media/image9.png"/><Relationship Id="rId45" Type="http://schemas.openxmlformats.org/officeDocument/2006/relationships/image" Target="../media/image14.png"/><Relationship Id="rId53" Type="http://schemas.openxmlformats.org/officeDocument/2006/relationships/image" Target="../media/image22.png"/><Relationship Id="rId5" Type="http://schemas.openxmlformats.org/officeDocument/2006/relationships/tags" Target="../tags/tag95.xml"/><Relationship Id="rId15" Type="http://schemas.openxmlformats.org/officeDocument/2006/relationships/tags" Target="../tags/tag105.xml"/><Relationship Id="rId23" Type="http://schemas.openxmlformats.org/officeDocument/2006/relationships/tags" Target="../tags/tag113.xml"/><Relationship Id="rId28" Type="http://schemas.openxmlformats.org/officeDocument/2006/relationships/tags" Target="../tags/tag118.xml"/><Relationship Id="rId36" Type="http://schemas.openxmlformats.org/officeDocument/2006/relationships/image" Target="../media/image5.png"/><Relationship Id="rId49" Type="http://schemas.openxmlformats.org/officeDocument/2006/relationships/image" Target="../media/image18.png"/><Relationship Id="rId10" Type="http://schemas.openxmlformats.org/officeDocument/2006/relationships/tags" Target="../tags/tag100.xml"/><Relationship Id="rId19" Type="http://schemas.openxmlformats.org/officeDocument/2006/relationships/tags" Target="../tags/tag109.xml"/><Relationship Id="rId31" Type="http://schemas.openxmlformats.org/officeDocument/2006/relationships/slideLayout" Target="../slideLayouts/slideLayout7.xml"/><Relationship Id="rId44" Type="http://schemas.openxmlformats.org/officeDocument/2006/relationships/image" Target="../media/image13.png"/><Relationship Id="rId52" Type="http://schemas.openxmlformats.org/officeDocument/2006/relationships/image" Target="../media/image21.png"/><Relationship Id="rId4" Type="http://schemas.openxmlformats.org/officeDocument/2006/relationships/tags" Target="../tags/tag94.xml"/><Relationship Id="rId9" Type="http://schemas.openxmlformats.org/officeDocument/2006/relationships/tags" Target="../tags/tag99.xml"/><Relationship Id="rId14" Type="http://schemas.openxmlformats.org/officeDocument/2006/relationships/tags" Target="../tags/tag104.xml"/><Relationship Id="rId22" Type="http://schemas.openxmlformats.org/officeDocument/2006/relationships/tags" Target="../tags/tag112.xml"/><Relationship Id="rId27" Type="http://schemas.openxmlformats.org/officeDocument/2006/relationships/tags" Target="../tags/tag117.xml"/><Relationship Id="rId30" Type="http://schemas.openxmlformats.org/officeDocument/2006/relationships/tags" Target="../tags/tag120.xml"/><Relationship Id="rId35" Type="http://schemas.openxmlformats.org/officeDocument/2006/relationships/image" Target="../media/image4.png"/><Relationship Id="rId43" Type="http://schemas.openxmlformats.org/officeDocument/2006/relationships/image" Target="../media/image12.png"/><Relationship Id="rId48" Type="http://schemas.openxmlformats.org/officeDocument/2006/relationships/image" Target="../media/image17.png"/><Relationship Id="rId8" Type="http://schemas.openxmlformats.org/officeDocument/2006/relationships/tags" Target="../tags/tag98.xml"/><Relationship Id="rId51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2095500"/>
            <a:ext cx="91440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49" name="Group 53"/>
          <p:cNvGrpSpPr>
            <a:grpSpLocks/>
          </p:cNvGrpSpPr>
          <p:nvPr/>
        </p:nvGrpSpPr>
        <p:grpSpPr bwMode="auto">
          <a:xfrm>
            <a:off x="2484438" y="4275138"/>
            <a:ext cx="1439862" cy="573087"/>
            <a:chOff x="1387" y="2672"/>
            <a:chExt cx="1059" cy="422"/>
          </a:xfrm>
        </p:grpSpPr>
        <p:sp>
          <p:nvSpPr>
            <p:cNvPr id="4150" name="Freeform 54"/>
            <p:cNvSpPr>
              <a:spLocks/>
            </p:cNvSpPr>
            <p:nvPr/>
          </p:nvSpPr>
          <p:spPr bwMode="auto">
            <a:xfrm>
              <a:off x="1387" y="2738"/>
              <a:ext cx="1059" cy="216"/>
            </a:xfrm>
            <a:custGeom>
              <a:avLst/>
              <a:gdLst>
                <a:gd name="T0" fmla="*/ 30 w 551"/>
                <a:gd name="T1" fmla="*/ 135 h 216"/>
                <a:gd name="T2" fmla="*/ 62 w 551"/>
                <a:gd name="T3" fmla="*/ 106 h 216"/>
                <a:gd name="T4" fmla="*/ 153 w 551"/>
                <a:gd name="T5" fmla="*/ 17 h 216"/>
                <a:gd name="T6" fmla="*/ 279 w 551"/>
                <a:gd name="T7" fmla="*/ 5 h 216"/>
                <a:gd name="T8" fmla="*/ 294 w 551"/>
                <a:gd name="T9" fmla="*/ 46 h 216"/>
                <a:gd name="T10" fmla="*/ 357 w 551"/>
                <a:gd name="T11" fmla="*/ 56 h 216"/>
                <a:gd name="T12" fmla="*/ 412 w 551"/>
                <a:gd name="T13" fmla="*/ 106 h 216"/>
                <a:gd name="T14" fmla="*/ 485 w 551"/>
                <a:gd name="T15" fmla="*/ 145 h 216"/>
                <a:gd name="T16" fmla="*/ 520 w 551"/>
                <a:gd name="T17" fmla="*/ 204 h 216"/>
                <a:gd name="T18" fmla="*/ 302 w 551"/>
                <a:gd name="T19" fmla="*/ 215 h 216"/>
                <a:gd name="T20" fmla="*/ 257 w 551"/>
                <a:gd name="T21" fmla="*/ 215 h 216"/>
                <a:gd name="T22" fmla="*/ 57 w 551"/>
                <a:gd name="T23" fmla="*/ 204 h 216"/>
                <a:gd name="T24" fmla="*/ 3 w 551"/>
                <a:gd name="T25" fmla="*/ 204 h 216"/>
                <a:gd name="T26" fmla="*/ 30 w 551"/>
                <a:gd name="T27" fmla="*/ 13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51" h="216">
                  <a:moveTo>
                    <a:pt x="30" y="135"/>
                  </a:moveTo>
                  <a:cubicBezTo>
                    <a:pt x="40" y="119"/>
                    <a:pt x="41" y="127"/>
                    <a:pt x="62" y="106"/>
                  </a:cubicBezTo>
                  <a:cubicBezTo>
                    <a:pt x="82" y="86"/>
                    <a:pt x="117" y="34"/>
                    <a:pt x="153" y="17"/>
                  </a:cubicBezTo>
                  <a:cubicBezTo>
                    <a:pt x="189" y="0"/>
                    <a:pt x="256" y="0"/>
                    <a:pt x="279" y="5"/>
                  </a:cubicBezTo>
                  <a:cubicBezTo>
                    <a:pt x="302" y="10"/>
                    <a:pt x="281" y="37"/>
                    <a:pt x="294" y="46"/>
                  </a:cubicBezTo>
                  <a:cubicBezTo>
                    <a:pt x="307" y="55"/>
                    <a:pt x="337" y="46"/>
                    <a:pt x="357" y="56"/>
                  </a:cubicBezTo>
                  <a:cubicBezTo>
                    <a:pt x="377" y="66"/>
                    <a:pt x="391" y="92"/>
                    <a:pt x="412" y="106"/>
                  </a:cubicBezTo>
                  <a:cubicBezTo>
                    <a:pt x="433" y="121"/>
                    <a:pt x="467" y="129"/>
                    <a:pt x="485" y="145"/>
                  </a:cubicBezTo>
                  <a:cubicBezTo>
                    <a:pt x="503" y="161"/>
                    <a:pt x="551" y="193"/>
                    <a:pt x="520" y="204"/>
                  </a:cubicBezTo>
                  <a:cubicBezTo>
                    <a:pt x="490" y="216"/>
                    <a:pt x="346" y="213"/>
                    <a:pt x="302" y="215"/>
                  </a:cubicBezTo>
                  <a:cubicBezTo>
                    <a:pt x="259" y="216"/>
                    <a:pt x="298" y="216"/>
                    <a:pt x="257" y="215"/>
                  </a:cubicBezTo>
                  <a:cubicBezTo>
                    <a:pt x="216" y="213"/>
                    <a:pt x="99" y="206"/>
                    <a:pt x="57" y="204"/>
                  </a:cubicBezTo>
                  <a:cubicBezTo>
                    <a:pt x="15" y="203"/>
                    <a:pt x="5" y="216"/>
                    <a:pt x="3" y="204"/>
                  </a:cubicBezTo>
                  <a:cubicBezTo>
                    <a:pt x="0" y="193"/>
                    <a:pt x="20" y="151"/>
                    <a:pt x="30" y="135"/>
                  </a:cubicBezTo>
                  <a:close/>
                </a:path>
              </a:pathLst>
            </a:custGeom>
            <a:gradFill rotWithShape="1">
              <a:gsLst>
                <a:gs pos="0">
                  <a:srgbClr val="D9EDE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D9EDE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auto">
            <a:xfrm rot="-769377">
              <a:off x="1639" y="2866"/>
              <a:ext cx="455" cy="176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50999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auto">
            <a:xfrm>
              <a:off x="1606" y="2672"/>
              <a:ext cx="336" cy="336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99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auto">
            <a:xfrm>
              <a:off x="1669" y="2711"/>
              <a:ext cx="144" cy="14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54" name="Freeform 58"/>
            <p:cNvSpPr>
              <a:spLocks/>
            </p:cNvSpPr>
            <p:nvPr/>
          </p:nvSpPr>
          <p:spPr bwMode="auto">
            <a:xfrm>
              <a:off x="1392" y="2951"/>
              <a:ext cx="943" cy="143"/>
            </a:xfrm>
            <a:custGeom>
              <a:avLst/>
              <a:gdLst>
                <a:gd name="T0" fmla="*/ 92 w 943"/>
                <a:gd name="T1" fmla="*/ 115 h 171"/>
                <a:gd name="T2" fmla="*/ 144 w 943"/>
                <a:gd name="T3" fmla="*/ 95 h 171"/>
                <a:gd name="T4" fmla="*/ 192 w 943"/>
                <a:gd name="T5" fmla="*/ 101 h 171"/>
                <a:gd name="T6" fmla="*/ 292 w 943"/>
                <a:gd name="T7" fmla="*/ 33 h 171"/>
                <a:gd name="T8" fmla="*/ 446 w 943"/>
                <a:gd name="T9" fmla="*/ 5 h 171"/>
                <a:gd name="T10" fmla="*/ 521 w 943"/>
                <a:gd name="T11" fmla="*/ 5 h 171"/>
                <a:gd name="T12" fmla="*/ 603 w 943"/>
                <a:gd name="T13" fmla="*/ 32 h 171"/>
                <a:gd name="T14" fmla="*/ 627 w 943"/>
                <a:gd name="T15" fmla="*/ 60 h 171"/>
                <a:gd name="T16" fmla="*/ 716 w 943"/>
                <a:gd name="T17" fmla="*/ 95 h 171"/>
                <a:gd name="T18" fmla="*/ 835 w 943"/>
                <a:gd name="T19" fmla="*/ 122 h 171"/>
                <a:gd name="T20" fmla="*/ 893 w 943"/>
                <a:gd name="T21" fmla="*/ 163 h 171"/>
                <a:gd name="T22" fmla="*/ 537 w 943"/>
                <a:gd name="T23" fmla="*/ 170 h 171"/>
                <a:gd name="T24" fmla="*/ 463 w 943"/>
                <a:gd name="T25" fmla="*/ 170 h 171"/>
                <a:gd name="T26" fmla="*/ 136 w 943"/>
                <a:gd name="T27" fmla="*/ 163 h 171"/>
                <a:gd name="T28" fmla="*/ 7 w 943"/>
                <a:gd name="T29" fmla="*/ 142 h 171"/>
                <a:gd name="T30" fmla="*/ 92 w 943"/>
                <a:gd name="T31" fmla="*/ 11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3" h="171">
                  <a:moveTo>
                    <a:pt x="92" y="115"/>
                  </a:moveTo>
                  <a:cubicBezTo>
                    <a:pt x="108" y="104"/>
                    <a:pt x="127" y="97"/>
                    <a:pt x="144" y="95"/>
                  </a:cubicBezTo>
                  <a:cubicBezTo>
                    <a:pt x="161" y="93"/>
                    <a:pt x="167" y="111"/>
                    <a:pt x="192" y="101"/>
                  </a:cubicBezTo>
                  <a:cubicBezTo>
                    <a:pt x="217" y="91"/>
                    <a:pt x="250" y="49"/>
                    <a:pt x="292" y="33"/>
                  </a:cubicBezTo>
                  <a:cubicBezTo>
                    <a:pt x="334" y="17"/>
                    <a:pt x="408" y="10"/>
                    <a:pt x="446" y="5"/>
                  </a:cubicBezTo>
                  <a:cubicBezTo>
                    <a:pt x="484" y="0"/>
                    <a:pt x="495" y="1"/>
                    <a:pt x="521" y="5"/>
                  </a:cubicBezTo>
                  <a:cubicBezTo>
                    <a:pt x="547" y="9"/>
                    <a:pt x="585" y="23"/>
                    <a:pt x="603" y="32"/>
                  </a:cubicBezTo>
                  <a:cubicBezTo>
                    <a:pt x="621" y="41"/>
                    <a:pt x="608" y="50"/>
                    <a:pt x="627" y="60"/>
                  </a:cubicBezTo>
                  <a:cubicBezTo>
                    <a:pt x="646" y="70"/>
                    <a:pt x="681" y="85"/>
                    <a:pt x="716" y="95"/>
                  </a:cubicBezTo>
                  <a:cubicBezTo>
                    <a:pt x="750" y="105"/>
                    <a:pt x="805" y="111"/>
                    <a:pt x="835" y="122"/>
                  </a:cubicBezTo>
                  <a:cubicBezTo>
                    <a:pt x="864" y="133"/>
                    <a:pt x="943" y="155"/>
                    <a:pt x="893" y="163"/>
                  </a:cubicBezTo>
                  <a:cubicBezTo>
                    <a:pt x="843" y="171"/>
                    <a:pt x="608" y="169"/>
                    <a:pt x="537" y="170"/>
                  </a:cubicBezTo>
                  <a:cubicBezTo>
                    <a:pt x="465" y="171"/>
                    <a:pt x="530" y="171"/>
                    <a:pt x="463" y="170"/>
                  </a:cubicBezTo>
                  <a:cubicBezTo>
                    <a:pt x="396" y="169"/>
                    <a:pt x="212" y="168"/>
                    <a:pt x="136" y="163"/>
                  </a:cubicBezTo>
                  <a:cubicBezTo>
                    <a:pt x="60" y="158"/>
                    <a:pt x="14" y="150"/>
                    <a:pt x="7" y="142"/>
                  </a:cubicBezTo>
                  <a:cubicBezTo>
                    <a:pt x="0" y="134"/>
                    <a:pt x="74" y="121"/>
                    <a:pt x="92" y="115"/>
                  </a:cubicBezTo>
                  <a:close/>
                </a:path>
              </a:pathLst>
            </a:custGeom>
            <a:gradFill rotWithShape="1">
              <a:gsLst>
                <a:gs pos="0">
                  <a:srgbClr val="D9EDE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D9EDE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4211" name="Picture 115" descr="Freeform 152_ppt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-368993">
            <a:off x="2709863" y="4349750"/>
            <a:ext cx="877887" cy="4397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45" name="Oval 149"/>
          <p:cNvSpPr>
            <a:spLocks noChangeArrowheads="1"/>
          </p:cNvSpPr>
          <p:nvPr/>
        </p:nvSpPr>
        <p:spPr bwMode="auto">
          <a:xfrm rot="773662">
            <a:off x="1020763" y="3373438"/>
            <a:ext cx="1447800" cy="3459162"/>
          </a:xfrm>
          <a:prstGeom prst="ellipse">
            <a:avLst/>
          </a:prstGeom>
          <a:gradFill rotWithShape="1">
            <a:gsLst>
              <a:gs pos="0">
                <a:srgbClr val="001B36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44" name="Oval 148"/>
          <p:cNvSpPr>
            <a:spLocks noChangeArrowheads="1"/>
          </p:cNvSpPr>
          <p:nvPr/>
        </p:nvSpPr>
        <p:spPr bwMode="auto">
          <a:xfrm rot="-1018096">
            <a:off x="2065338" y="3398838"/>
            <a:ext cx="1230312" cy="3459162"/>
          </a:xfrm>
          <a:prstGeom prst="ellipse">
            <a:avLst/>
          </a:prstGeom>
          <a:gradFill rotWithShape="1">
            <a:gsLst>
              <a:gs pos="0">
                <a:srgbClr val="001B36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43" name="Oval 147"/>
          <p:cNvSpPr>
            <a:spLocks noChangeArrowheads="1"/>
          </p:cNvSpPr>
          <p:nvPr/>
        </p:nvSpPr>
        <p:spPr bwMode="auto">
          <a:xfrm rot="-319781">
            <a:off x="1760538" y="3127375"/>
            <a:ext cx="1230312" cy="3459163"/>
          </a:xfrm>
          <a:prstGeom prst="ellipse">
            <a:avLst/>
          </a:prstGeom>
          <a:gradFill rotWithShape="1">
            <a:gsLst>
              <a:gs pos="0">
                <a:srgbClr val="001B36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42" name="Oval 146"/>
          <p:cNvSpPr>
            <a:spLocks noChangeArrowheads="1"/>
          </p:cNvSpPr>
          <p:nvPr/>
        </p:nvSpPr>
        <p:spPr bwMode="auto">
          <a:xfrm>
            <a:off x="1476375" y="2962275"/>
            <a:ext cx="1285875" cy="3895725"/>
          </a:xfrm>
          <a:prstGeom prst="ellipse">
            <a:avLst/>
          </a:prstGeom>
          <a:gradFill rotWithShape="1">
            <a:gsLst>
              <a:gs pos="0">
                <a:srgbClr val="001B36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4099" name="Picture 3" descr="Freeform 139_pptX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193640">
            <a:off x="1055688" y="4333875"/>
            <a:ext cx="1655762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Freeform 114_pptX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863600" y="4962525"/>
            <a:ext cx="12573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Freeform 5"/>
          <p:cNvSpPr>
            <a:spLocks/>
          </p:cNvSpPr>
          <p:nvPr/>
        </p:nvSpPr>
        <p:spPr bwMode="auto">
          <a:xfrm>
            <a:off x="6189663" y="3014663"/>
            <a:ext cx="690562" cy="214312"/>
          </a:xfrm>
          <a:custGeom>
            <a:avLst/>
            <a:gdLst>
              <a:gd name="T0" fmla="*/ 119 w 945"/>
              <a:gd name="T1" fmla="*/ 208 h 293"/>
              <a:gd name="T2" fmla="*/ 79 w 945"/>
              <a:gd name="T3" fmla="*/ 273 h 293"/>
              <a:gd name="T4" fmla="*/ 5 w 945"/>
              <a:gd name="T5" fmla="*/ 279 h 293"/>
              <a:gd name="T6" fmla="*/ 50 w 945"/>
              <a:gd name="T7" fmla="*/ 188 h 293"/>
              <a:gd name="T8" fmla="*/ 182 w 945"/>
              <a:gd name="T9" fmla="*/ 113 h 293"/>
              <a:gd name="T10" fmla="*/ 228 w 945"/>
              <a:gd name="T11" fmla="*/ 57 h 293"/>
              <a:gd name="T12" fmla="*/ 308 w 945"/>
              <a:gd name="T13" fmla="*/ 74 h 293"/>
              <a:gd name="T14" fmla="*/ 495 w 945"/>
              <a:gd name="T15" fmla="*/ 52 h 293"/>
              <a:gd name="T16" fmla="*/ 600 w 945"/>
              <a:gd name="T17" fmla="*/ 13 h 293"/>
              <a:gd name="T18" fmla="*/ 701 w 945"/>
              <a:gd name="T19" fmla="*/ 127 h 293"/>
              <a:gd name="T20" fmla="*/ 829 w 945"/>
              <a:gd name="T21" fmla="*/ 177 h 293"/>
              <a:gd name="T22" fmla="*/ 892 w 945"/>
              <a:gd name="T23" fmla="*/ 251 h 293"/>
              <a:gd name="T24" fmla="*/ 511 w 945"/>
              <a:gd name="T25" fmla="*/ 264 h 293"/>
              <a:gd name="T26" fmla="*/ 433 w 945"/>
              <a:gd name="T27" fmla="*/ 264 h 293"/>
              <a:gd name="T28" fmla="*/ 242 w 945"/>
              <a:gd name="T29" fmla="*/ 290 h 293"/>
              <a:gd name="T30" fmla="*/ 139 w 945"/>
              <a:gd name="T31" fmla="*/ 263 h 293"/>
              <a:gd name="T32" fmla="*/ 119 w 945"/>
              <a:gd name="T33" fmla="*/ 208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45" h="293">
                <a:moveTo>
                  <a:pt x="119" y="208"/>
                </a:moveTo>
                <a:cubicBezTo>
                  <a:pt x="109" y="210"/>
                  <a:pt x="98" y="261"/>
                  <a:pt x="79" y="273"/>
                </a:cubicBezTo>
                <a:cubicBezTo>
                  <a:pt x="60" y="285"/>
                  <a:pt x="10" y="293"/>
                  <a:pt x="5" y="279"/>
                </a:cubicBezTo>
                <a:cubicBezTo>
                  <a:pt x="0" y="265"/>
                  <a:pt x="21" y="216"/>
                  <a:pt x="50" y="188"/>
                </a:cubicBezTo>
                <a:cubicBezTo>
                  <a:pt x="79" y="160"/>
                  <a:pt x="152" y="135"/>
                  <a:pt x="182" y="113"/>
                </a:cubicBezTo>
                <a:cubicBezTo>
                  <a:pt x="212" y="91"/>
                  <a:pt x="207" y="64"/>
                  <a:pt x="228" y="57"/>
                </a:cubicBezTo>
                <a:cubicBezTo>
                  <a:pt x="249" y="50"/>
                  <a:pt x="264" y="75"/>
                  <a:pt x="308" y="74"/>
                </a:cubicBezTo>
                <a:cubicBezTo>
                  <a:pt x="352" y="73"/>
                  <a:pt x="447" y="62"/>
                  <a:pt x="495" y="52"/>
                </a:cubicBezTo>
                <a:cubicBezTo>
                  <a:pt x="544" y="42"/>
                  <a:pt x="565" y="0"/>
                  <a:pt x="600" y="13"/>
                </a:cubicBezTo>
                <a:cubicBezTo>
                  <a:pt x="634" y="26"/>
                  <a:pt x="663" y="100"/>
                  <a:pt x="701" y="127"/>
                </a:cubicBezTo>
                <a:cubicBezTo>
                  <a:pt x="740" y="155"/>
                  <a:pt x="798" y="156"/>
                  <a:pt x="829" y="177"/>
                </a:cubicBezTo>
                <a:cubicBezTo>
                  <a:pt x="861" y="197"/>
                  <a:pt x="945" y="236"/>
                  <a:pt x="892" y="251"/>
                </a:cubicBezTo>
                <a:cubicBezTo>
                  <a:pt x="838" y="265"/>
                  <a:pt x="587" y="262"/>
                  <a:pt x="511" y="264"/>
                </a:cubicBezTo>
                <a:cubicBezTo>
                  <a:pt x="435" y="265"/>
                  <a:pt x="478" y="260"/>
                  <a:pt x="433" y="264"/>
                </a:cubicBezTo>
                <a:cubicBezTo>
                  <a:pt x="388" y="268"/>
                  <a:pt x="291" y="290"/>
                  <a:pt x="242" y="290"/>
                </a:cubicBezTo>
                <a:cubicBezTo>
                  <a:pt x="193" y="290"/>
                  <a:pt x="159" y="277"/>
                  <a:pt x="139" y="263"/>
                </a:cubicBezTo>
                <a:cubicBezTo>
                  <a:pt x="119" y="249"/>
                  <a:pt x="129" y="214"/>
                  <a:pt x="119" y="208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 rot="-594991">
            <a:off x="1900238" y="3490913"/>
            <a:ext cx="866775" cy="460375"/>
          </a:xfrm>
          <a:custGeom>
            <a:avLst/>
            <a:gdLst>
              <a:gd name="T0" fmla="*/ 79 w 905"/>
              <a:gd name="T1" fmla="*/ 208 h 290"/>
              <a:gd name="T2" fmla="*/ 10 w 905"/>
              <a:gd name="T3" fmla="*/ 188 h 290"/>
              <a:gd name="T4" fmla="*/ 142 w 905"/>
              <a:gd name="T5" fmla="*/ 113 h 290"/>
              <a:gd name="T6" fmla="*/ 181 w 905"/>
              <a:gd name="T7" fmla="*/ 119 h 290"/>
              <a:gd name="T8" fmla="*/ 268 w 905"/>
              <a:gd name="T9" fmla="*/ 74 h 290"/>
              <a:gd name="T10" fmla="*/ 455 w 905"/>
              <a:gd name="T11" fmla="*/ 52 h 290"/>
              <a:gd name="T12" fmla="*/ 560 w 905"/>
              <a:gd name="T13" fmla="*/ 13 h 290"/>
              <a:gd name="T14" fmla="*/ 661 w 905"/>
              <a:gd name="T15" fmla="*/ 127 h 290"/>
              <a:gd name="T16" fmla="*/ 789 w 905"/>
              <a:gd name="T17" fmla="*/ 177 h 290"/>
              <a:gd name="T18" fmla="*/ 852 w 905"/>
              <a:gd name="T19" fmla="*/ 251 h 290"/>
              <a:gd name="T20" fmla="*/ 471 w 905"/>
              <a:gd name="T21" fmla="*/ 264 h 290"/>
              <a:gd name="T22" fmla="*/ 393 w 905"/>
              <a:gd name="T23" fmla="*/ 264 h 290"/>
              <a:gd name="T24" fmla="*/ 202 w 905"/>
              <a:gd name="T25" fmla="*/ 290 h 290"/>
              <a:gd name="T26" fmla="*/ 99 w 905"/>
              <a:gd name="T27" fmla="*/ 263 h 290"/>
              <a:gd name="T28" fmla="*/ 79 w 905"/>
              <a:gd name="T29" fmla="*/ 208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05" h="290">
                <a:moveTo>
                  <a:pt x="79" y="208"/>
                </a:moveTo>
                <a:cubicBezTo>
                  <a:pt x="64" y="196"/>
                  <a:pt x="0" y="204"/>
                  <a:pt x="10" y="188"/>
                </a:cubicBezTo>
                <a:cubicBezTo>
                  <a:pt x="20" y="172"/>
                  <a:pt x="114" y="125"/>
                  <a:pt x="142" y="113"/>
                </a:cubicBezTo>
                <a:cubicBezTo>
                  <a:pt x="170" y="101"/>
                  <a:pt x="160" y="126"/>
                  <a:pt x="181" y="119"/>
                </a:cubicBezTo>
                <a:cubicBezTo>
                  <a:pt x="202" y="112"/>
                  <a:pt x="222" y="85"/>
                  <a:pt x="268" y="74"/>
                </a:cubicBezTo>
                <a:cubicBezTo>
                  <a:pt x="314" y="63"/>
                  <a:pt x="407" y="62"/>
                  <a:pt x="455" y="52"/>
                </a:cubicBezTo>
                <a:cubicBezTo>
                  <a:pt x="504" y="42"/>
                  <a:pt x="525" y="0"/>
                  <a:pt x="560" y="13"/>
                </a:cubicBezTo>
                <a:cubicBezTo>
                  <a:pt x="594" y="26"/>
                  <a:pt x="623" y="100"/>
                  <a:pt x="661" y="127"/>
                </a:cubicBezTo>
                <a:cubicBezTo>
                  <a:pt x="700" y="155"/>
                  <a:pt x="758" y="156"/>
                  <a:pt x="789" y="177"/>
                </a:cubicBezTo>
                <a:cubicBezTo>
                  <a:pt x="821" y="197"/>
                  <a:pt x="905" y="236"/>
                  <a:pt x="852" y="251"/>
                </a:cubicBezTo>
                <a:cubicBezTo>
                  <a:pt x="798" y="265"/>
                  <a:pt x="547" y="262"/>
                  <a:pt x="471" y="264"/>
                </a:cubicBezTo>
                <a:cubicBezTo>
                  <a:pt x="395" y="265"/>
                  <a:pt x="438" y="260"/>
                  <a:pt x="393" y="264"/>
                </a:cubicBezTo>
                <a:cubicBezTo>
                  <a:pt x="348" y="268"/>
                  <a:pt x="251" y="290"/>
                  <a:pt x="202" y="290"/>
                </a:cubicBezTo>
                <a:cubicBezTo>
                  <a:pt x="153" y="290"/>
                  <a:pt x="119" y="277"/>
                  <a:pt x="99" y="263"/>
                </a:cubicBezTo>
                <a:cubicBezTo>
                  <a:pt x="79" y="249"/>
                  <a:pt x="87" y="231"/>
                  <a:pt x="79" y="208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4462463" y="304800"/>
            <a:ext cx="131762" cy="255588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2235200" y="19812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2159000" y="10668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 rot="14489067">
            <a:off x="7061994" y="205582"/>
            <a:ext cx="369887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6604000" y="1143000"/>
            <a:ext cx="76200" cy="8572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8331200" y="0"/>
            <a:ext cx="152400" cy="2571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152400" y="0"/>
            <a:ext cx="228600" cy="20002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8788400" y="19812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2379663" y="1676400"/>
            <a:ext cx="74612" cy="8572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 rot="14489067">
            <a:off x="1651794" y="-327819"/>
            <a:ext cx="369888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>
            <a:off x="3835400" y="22098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4902200" y="1981200"/>
            <a:ext cx="152400" cy="2571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3352800" y="838200"/>
            <a:ext cx="228600" cy="228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 rot="1348005">
            <a:off x="823913" y="1562100"/>
            <a:ext cx="74612" cy="134938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5892800" y="19812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8" name="AutoShape 22"/>
          <p:cNvSpPr>
            <a:spLocks noChangeArrowheads="1"/>
          </p:cNvSpPr>
          <p:nvPr/>
        </p:nvSpPr>
        <p:spPr bwMode="auto">
          <a:xfrm rot="14489067">
            <a:off x="203994" y="2186782"/>
            <a:ext cx="369887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9" name="AutoShape 23"/>
          <p:cNvSpPr>
            <a:spLocks noChangeArrowheads="1"/>
          </p:cNvSpPr>
          <p:nvPr/>
        </p:nvSpPr>
        <p:spPr bwMode="auto">
          <a:xfrm>
            <a:off x="8116888" y="1447800"/>
            <a:ext cx="80962" cy="1428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20" name="AutoShape 24"/>
          <p:cNvSpPr>
            <a:spLocks noChangeArrowheads="1"/>
          </p:cNvSpPr>
          <p:nvPr/>
        </p:nvSpPr>
        <p:spPr bwMode="auto">
          <a:xfrm>
            <a:off x="7980313" y="181486"/>
            <a:ext cx="457200" cy="6858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21" name="AutoShape 25"/>
          <p:cNvSpPr>
            <a:spLocks noChangeArrowheads="1"/>
          </p:cNvSpPr>
          <p:nvPr/>
        </p:nvSpPr>
        <p:spPr bwMode="auto">
          <a:xfrm>
            <a:off x="711200" y="-114300"/>
            <a:ext cx="685800" cy="5334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22" name="AutoShape 26"/>
          <p:cNvSpPr>
            <a:spLocks noChangeArrowheads="1"/>
          </p:cNvSpPr>
          <p:nvPr/>
        </p:nvSpPr>
        <p:spPr bwMode="auto">
          <a:xfrm>
            <a:off x="8437513" y="2162686"/>
            <a:ext cx="457200" cy="4572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23" name="AutoShape 27"/>
          <p:cNvSpPr>
            <a:spLocks noChangeArrowheads="1"/>
          </p:cNvSpPr>
          <p:nvPr/>
        </p:nvSpPr>
        <p:spPr bwMode="auto">
          <a:xfrm>
            <a:off x="6361113" y="-304800"/>
            <a:ext cx="169862" cy="228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24" name="AutoShape 28"/>
          <p:cNvSpPr>
            <a:spLocks noChangeArrowheads="1"/>
          </p:cNvSpPr>
          <p:nvPr/>
        </p:nvSpPr>
        <p:spPr bwMode="auto">
          <a:xfrm>
            <a:off x="1490663" y="1066800"/>
            <a:ext cx="177800" cy="20002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25" name="AutoShape 29"/>
          <p:cNvSpPr>
            <a:spLocks noChangeArrowheads="1"/>
          </p:cNvSpPr>
          <p:nvPr/>
        </p:nvSpPr>
        <p:spPr bwMode="auto">
          <a:xfrm>
            <a:off x="6350000" y="1143000"/>
            <a:ext cx="152400" cy="2571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26" name="AutoShape 30"/>
          <p:cNvSpPr>
            <a:spLocks noChangeArrowheads="1"/>
          </p:cNvSpPr>
          <p:nvPr/>
        </p:nvSpPr>
        <p:spPr bwMode="auto">
          <a:xfrm>
            <a:off x="1892300" y="1828800"/>
            <a:ext cx="74613" cy="74613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27" name="AutoShape 31"/>
          <p:cNvSpPr>
            <a:spLocks noChangeArrowheads="1"/>
          </p:cNvSpPr>
          <p:nvPr/>
        </p:nvSpPr>
        <p:spPr bwMode="auto">
          <a:xfrm>
            <a:off x="1397000" y="2286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28" name="AutoShape 32"/>
          <p:cNvSpPr>
            <a:spLocks noChangeArrowheads="1"/>
          </p:cNvSpPr>
          <p:nvPr/>
        </p:nvSpPr>
        <p:spPr bwMode="auto">
          <a:xfrm>
            <a:off x="101600" y="11430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 rot="14489067">
            <a:off x="6604794" y="1348582"/>
            <a:ext cx="369887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30" name="AutoShape 34"/>
          <p:cNvSpPr>
            <a:spLocks noChangeArrowheads="1"/>
          </p:cNvSpPr>
          <p:nvPr/>
        </p:nvSpPr>
        <p:spPr bwMode="auto">
          <a:xfrm>
            <a:off x="5969000" y="6096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31" name="AutoShape 35"/>
          <p:cNvSpPr>
            <a:spLocks noChangeArrowheads="1"/>
          </p:cNvSpPr>
          <p:nvPr/>
        </p:nvSpPr>
        <p:spPr bwMode="auto">
          <a:xfrm>
            <a:off x="8483600" y="152400"/>
            <a:ext cx="152400" cy="2571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32" name="AutoShape 36"/>
          <p:cNvSpPr>
            <a:spLocks noChangeArrowheads="1"/>
          </p:cNvSpPr>
          <p:nvPr/>
        </p:nvSpPr>
        <p:spPr bwMode="auto">
          <a:xfrm>
            <a:off x="220663" y="152400"/>
            <a:ext cx="103187" cy="90488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33" name="AutoShape 37"/>
          <p:cNvSpPr>
            <a:spLocks noChangeArrowheads="1"/>
          </p:cNvSpPr>
          <p:nvPr/>
        </p:nvSpPr>
        <p:spPr bwMode="auto">
          <a:xfrm>
            <a:off x="7721600" y="17526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34" name="AutoShape 38"/>
          <p:cNvSpPr>
            <a:spLocks noChangeArrowheads="1"/>
          </p:cNvSpPr>
          <p:nvPr/>
        </p:nvSpPr>
        <p:spPr bwMode="auto">
          <a:xfrm>
            <a:off x="4953000" y="1508125"/>
            <a:ext cx="74613" cy="74613"/>
          </a:xfrm>
          <a:prstGeom prst="star4">
            <a:avLst>
              <a:gd name="adj" fmla="val 3407"/>
            </a:avLst>
          </a:prstGeom>
          <a:solidFill>
            <a:srgbClr val="FFFFFF">
              <a:alpha val="7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 rot="14489067">
            <a:off x="1804194" y="-175419"/>
            <a:ext cx="369888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449263" y="1295400"/>
            <a:ext cx="101600" cy="1143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37" name="AutoShape 41"/>
          <p:cNvSpPr>
            <a:spLocks noChangeArrowheads="1"/>
          </p:cNvSpPr>
          <p:nvPr/>
        </p:nvSpPr>
        <p:spPr bwMode="auto">
          <a:xfrm>
            <a:off x="8483600" y="1828800"/>
            <a:ext cx="152400" cy="2571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38" name="AutoShape 42"/>
          <p:cNvSpPr>
            <a:spLocks noChangeArrowheads="1"/>
          </p:cNvSpPr>
          <p:nvPr/>
        </p:nvSpPr>
        <p:spPr bwMode="auto">
          <a:xfrm>
            <a:off x="1524000" y="1066800"/>
            <a:ext cx="228600" cy="228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39" name="AutoShape 43"/>
          <p:cNvSpPr>
            <a:spLocks noChangeArrowheads="1"/>
          </p:cNvSpPr>
          <p:nvPr/>
        </p:nvSpPr>
        <p:spPr bwMode="auto">
          <a:xfrm rot="1348005">
            <a:off x="3065463" y="128588"/>
            <a:ext cx="74612" cy="1555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40" name="AutoShape 44"/>
          <p:cNvSpPr>
            <a:spLocks noChangeArrowheads="1"/>
          </p:cNvSpPr>
          <p:nvPr/>
        </p:nvSpPr>
        <p:spPr bwMode="auto">
          <a:xfrm>
            <a:off x="6045200" y="21336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41" name="AutoShape 45"/>
          <p:cNvSpPr>
            <a:spLocks noChangeArrowheads="1"/>
          </p:cNvSpPr>
          <p:nvPr/>
        </p:nvSpPr>
        <p:spPr bwMode="auto">
          <a:xfrm rot="14489067">
            <a:off x="356394" y="-327819"/>
            <a:ext cx="369888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43" name="AutoShape 47"/>
          <p:cNvSpPr>
            <a:spLocks noChangeArrowheads="1"/>
          </p:cNvSpPr>
          <p:nvPr/>
        </p:nvSpPr>
        <p:spPr bwMode="auto">
          <a:xfrm>
            <a:off x="3962400" y="762000"/>
            <a:ext cx="106363" cy="1428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44" name="AutoShape 48"/>
          <p:cNvSpPr>
            <a:spLocks noChangeArrowheads="1"/>
          </p:cNvSpPr>
          <p:nvPr/>
        </p:nvSpPr>
        <p:spPr bwMode="auto">
          <a:xfrm>
            <a:off x="3589338" y="1600200"/>
            <a:ext cx="127000" cy="1428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45" name="AutoShape 49"/>
          <p:cNvSpPr>
            <a:spLocks noChangeArrowheads="1"/>
          </p:cNvSpPr>
          <p:nvPr/>
        </p:nvSpPr>
        <p:spPr bwMode="auto">
          <a:xfrm>
            <a:off x="5378450" y="1066800"/>
            <a:ext cx="74613" cy="1143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46" name="Oval 50"/>
          <p:cNvSpPr>
            <a:spLocks noChangeArrowheads="1"/>
          </p:cNvSpPr>
          <p:nvPr/>
        </p:nvSpPr>
        <p:spPr bwMode="auto">
          <a:xfrm rot="-769377">
            <a:off x="1895475" y="3613150"/>
            <a:ext cx="722313" cy="279400"/>
          </a:xfrm>
          <a:prstGeom prst="ellipse">
            <a:avLst/>
          </a:prstGeom>
          <a:gradFill rotWithShape="1">
            <a:gsLst>
              <a:gs pos="0">
                <a:schemeClr val="accent2">
                  <a:alpha val="50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47" name="Oval 51"/>
          <p:cNvSpPr>
            <a:spLocks noChangeArrowheads="1"/>
          </p:cNvSpPr>
          <p:nvPr/>
        </p:nvSpPr>
        <p:spPr bwMode="auto">
          <a:xfrm>
            <a:off x="1866900" y="3454400"/>
            <a:ext cx="406400" cy="4064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48" name="Oval 52"/>
          <p:cNvSpPr>
            <a:spLocks noChangeArrowheads="1"/>
          </p:cNvSpPr>
          <p:nvPr/>
        </p:nvSpPr>
        <p:spPr bwMode="auto">
          <a:xfrm>
            <a:off x="1905000" y="35052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bg1">
                  <a:alpha val="52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55" name="Freeform 59"/>
          <p:cNvSpPr>
            <a:spLocks/>
          </p:cNvSpPr>
          <p:nvPr/>
        </p:nvSpPr>
        <p:spPr bwMode="auto">
          <a:xfrm>
            <a:off x="1689100" y="4568825"/>
            <a:ext cx="742950" cy="190500"/>
          </a:xfrm>
          <a:custGeom>
            <a:avLst/>
            <a:gdLst>
              <a:gd name="T0" fmla="*/ 45 w 831"/>
              <a:gd name="T1" fmla="*/ 84 h 140"/>
              <a:gd name="T2" fmla="*/ 93 w 831"/>
              <a:gd name="T3" fmla="*/ 64 h 140"/>
              <a:gd name="T4" fmla="*/ 230 w 831"/>
              <a:gd name="T5" fmla="*/ 2 h 140"/>
              <a:gd name="T6" fmla="*/ 319 w 831"/>
              <a:gd name="T7" fmla="*/ 50 h 140"/>
              <a:gd name="T8" fmla="*/ 443 w 831"/>
              <a:gd name="T9" fmla="*/ 22 h 140"/>
              <a:gd name="T10" fmla="*/ 539 w 831"/>
              <a:gd name="T11" fmla="*/ 29 h 140"/>
              <a:gd name="T12" fmla="*/ 621 w 831"/>
              <a:gd name="T13" fmla="*/ 64 h 140"/>
              <a:gd name="T14" fmla="*/ 731 w 831"/>
              <a:gd name="T15" fmla="*/ 91 h 140"/>
              <a:gd name="T16" fmla="*/ 785 w 831"/>
              <a:gd name="T17" fmla="*/ 132 h 140"/>
              <a:gd name="T18" fmla="*/ 456 w 831"/>
              <a:gd name="T19" fmla="*/ 139 h 140"/>
              <a:gd name="T20" fmla="*/ 388 w 831"/>
              <a:gd name="T21" fmla="*/ 139 h 140"/>
              <a:gd name="T22" fmla="*/ 86 w 831"/>
              <a:gd name="T23" fmla="*/ 132 h 140"/>
              <a:gd name="T24" fmla="*/ 4 w 831"/>
              <a:gd name="T25" fmla="*/ 132 h 140"/>
              <a:gd name="T26" fmla="*/ 45 w 831"/>
              <a:gd name="T27" fmla="*/ 84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31" h="140">
                <a:moveTo>
                  <a:pt x="45" y="84"/>
                </a:moveTo>
                <a:cubicBezTo>
                  <a:pt x="60" y="73"/>
                  <a:pt x="62" y="78"/>
                  <a:pt x="93" y="64"/>
                </a:cubicBezTo>
                <a:cubicBezTo>
                  <a:pt x="124" y="50"/>
                  <a:pt x="192" y="4"/>
                  <a:pt x="230" y="2"/>
                </a:cubicBezTo>
                <a:cubicBezTo>
                  <a:pt x="268" y="0"/>
                  <a:pt x="284" y="47"/>
                  <a:pt x="319" y="50"/>
                </a:cubicBezTo>
                <a:cubicBezTo>
                  <a:pt x="354" y="53"/>
                  <a:pt x="406" y="25"/>
                  <a:pt x="443" y="22"/>
                </a:cubicBezTo>
                <a:cubicBezTo>
                  <a:pt x="480" y="19"/>
                  <a:pt x="509" y="22"/>
                  <a:pt x="539" y="29"/>
                </a:cubicBezTo>
                <a:cubicBezTo>
                  <a:pt x="569" y="36"/>
                  <a:pt x="589" y="54"/>
                  <a:pt x="621" y="64"/>
                </a:cubicBezTo>
                <a:cubicBezTo>
                  <a:pt x="653" y="74"/>
                  <a:pt x="704" y="80"/>
                  <a:pt x="731" y="91"/>
                </a:cubicBezTo>
                <a:cubicBezTo>
                  <a:pt x="758" y="102"/>
                  <a:pt x="831" y="124"/>
                  <a:pt x="785" y="132"/>
                </a:cubicBezTo>
                <a:cubicBezTo>
                  <a:pt x="739" y="140"/>
                  <a:pt x="522" y="138"/>
                  <a:pt x="456" y="139"/>
                </a:cubicBezTo>
                <a:cubicBezTo>
                  <a:pt x="390" y="140"/>
                  <a:pt x="450" y="140"/>
                  <a:pt x="388" y="139"/>
                </a:cubicBezTo>
                <a:cubicBezTo>
                  <a:pt x="326" y="138"/>
                  <a:pt x="150" y="133"/>
                  <a:pt x="86" y="132"/>
                </a:cubicBezTo>
                <a:cubicBezTo>
                  <a:pt x="22" y="131"/>
                  <a:pt x="8" y="140"/>
                  <a:pt x="4" y="132"/>
                </a:cubicBezTo>
                <a:cubicBezTo>
                  <a:pt x="0" y="124"/>
                  <a:pt x="30" y="95"/>
                  <a:pt x="45" y="84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56" name="Oval 60"/>
          <p:cNvSpPr>
            <a:spLocks noChangeArrowheads="1"/>
          </p:cNvSpPr>
          <p:nvPr/>
        </p:nvSpPr>
        <p:spPr bwMode="auto">
          <a:xfrm rot="-769377">
            <a:off x="1633538" y="4692650"/>
            <a:ext cx="722312" cy="279400"/>
          </a:xfrm>
          <a:prstGeom prst="ellipse">
            <a:avLst/>
          </a:prstGeom>
          <a:gradFill rotWithShape="1">
            <a:gsLst>
              <a:gs pos="0">
                <a:schemeClr val="accent2">
                  <a:alpha val="50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57" name="Oval 61"/>
          <p:cNvSpPr>
            <a:spLocks noChangeArrowheads="1"/>
          </p:cNvSpPr>
          <p:nvPr/>
        </p:nvSpPr>
        <p:spPr bwMode="auto">
          <a:xfrm>
            <a:off x="1598613" y="4383088"/>
            <a:ext cx="533400" cy="5334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58" name="Oval 62"/>
          <p:cNvSpPr>
            <a:spLocks noChangeArrowheads="1"/>
          </p:cNvSpPr>
          <p:nvPr/>
        </p:nvSpPr>
        <p:spPr bwMode="auto">
          <a:xfrm>
            <a:off x="1698625" y="44450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bg1">
                  <a:alpha val="52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59" name="Freeform 63"/>
          <p:cNvSpPr>
            <a:spLocks/>
          </p:cNvSpPr>
          <p:nvPr/>
        </p:nvSpPr>
        <p:spPr bwMode="auto">
          <a:xfrm>
            <a:off x="811213" y="4764088"/>
            <a:ext cx="1504950" cy="277812"/>
          </a:xfrm>
          <a:custGeom>
            <a:avLst/>
            <a:gdLst>
              <a:gd name="T0" fmla="*/ 45 w 831"/>
              <a:gd name="T1" fmla="*/ 84 h 140"/>
              <a:gd name="T2" fmla="*/ 93 w 831"/>
              <a:gd name="T3" fmla="*/ 64 h 140"/>
              <a:gd name="T4" fmla="*/ 230 w 831"/>
              <a:gd name="T5" fmla="*/ 2 h 140"/>
              <a:gd name="T6" fmla="*/ 319 w 831"/>
              <a:gd name="T7" fmla="*/ 50 h 140"/>
              <a:gd name="T8" fmla="*/ 443 w 831"/>
              <a:gd name="T9" fmla="*/ 22 h 140"/>
              <a:gd name="T10" fmla="*/ 539 w 831"/>
              <a:gd name="T11" fmla="*/ 29 h 140"/>
              <a:gd name="T12" fmla="*/ 621 w 831"/>
              <a:gd name="T13" fmla="*/ 64 h 140"/>
              <a:gd name="T14" fmla="*/ 731 w 831"/>
              <a:gd name="T15" fmla="*/ 91 h 140"/>
              <a:gd name="T16" fmla="*/ 785 w 831"/>
              <a:gd name="T17" fmla="*/ 132 h 140"/>
              <a:gd name="T18" fmla="*/ 456 w 831"/>
              <a:gd name="T19" fmla="*/ 139 h 140"/>
              <a:gd name="T20" fmla="*/ 388 w 831"/>
              <a:gd name="T21" fmla="*/ 139 h 140"/>
              <a:gd name="T22" fmla="*/ 86 w 831"/>
              <a:gd name="T23" fmla="*/ 132 h 140"/>
              <a:gd name="T24" fmla="*/ 4 w 831"/>
              <a:gd name="T25" fmla="*/ 132 h 140"/>
              <a:gd name="T26" fmla="*/ 45 w 831"/>
              <a:gd name="T27" fmla="*/ 84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31" h="140">
                <a:moveTo>
                  <a:pt x="45" y="84"/>
                </a:moveTo>
                <a:cubicBezTo>
                  <a:pt x="60" y="73"/>
                  <a:pt x="62" y="78"/>
                  <a:pt x="93" y="64"/>
                </a:cubicBezTo>
                <a:cubicBezTo>
                  <a:pt x="124" y="50"/>
                  <a:pt x="192" y="4"/>
                  <a:pt x="230" y="2"/>
                </a:cubicBezTo>
                <a:cubicBezTo>
                  <a:pt x="268" y="0"/>
                  <a:pt x="284" y="47"/>
                  <a:pt x="319" y="50"/>
                </a:cubicBezTo>
                <a:cubicBezTo>
                  <a:pt x="354" y="53"/>
                  <a:pt x="406" y="25"/>
                  <a:pt x="443" y="22"/>
                </a:cubicBezTo>
                <a:cubicBezTo>
                  <a:pt x="480" y="19"/>
                  <a:pt x="509" y="22"/>
                  <a:pt x="539" y="29"/>
                </a:cubicBezTo>
                <a:cubicBezTo>
                  <a:pt x="569" y="36"/>
                  <a:pt x="589" y="54"/>
                  <a:pt x="621" y="64"/>
                </a:cubicBezTo>
                <a:cubicBezTo>
                  <a:pt x="653" y="74"/>
                  <a:pt x="704" y="80"/>
                  <a:pt x="731" y="91"/>
                </a:cubicBezTo>
                <a:cubicBezTo>
                  <a:pt x="758" y="102"/>
                  <a:pt x="831" y="124"/>
                  <a:pt x="785" y="132"/>
                </a:cubicBezTo>
                <a:cubicBezTo>
                  <a:pt x="739" y="140"/>
                  <a:pt x="522" y="138"/>
                  <a:pt x="456" y="139"/>
                </a:cubicBezTo>
                <a:cubicBezTo>
                  <a:pt x="390" y="140"/>
                  <a:pt x="450" y="140"/>
                  <a:pt x="388" y="139"/>
                </a:cubicBezTo>
                <a:cubicBezTo>
                  <a:pt x="326" y="138"/>
                  <a:pt x="150" y="133"/>
                  <a:pt x="86" y="132"/>
                </a:cubicBezTo>
                <a:cubicBezTo>
                  <a:pt x="22" y="131"/>
                  <a:pt x="8" y="140"/>
                  <a:pt x="4" y="132"/>
                </a:cubicBezTo>
                <a:cubicBezTo>
                  <a:pt x="0" y="124"/>
                  <a:pt x="30" y="95"/>
                  <a:pt x="45" y="84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60" name="Freeform 64"/>
          <p:cNvSpPr>
            <a:spLocks/>
          </p:cNvSpPr>
          <p:nvPr/>
        </p:nvSpPr>
        <p:spPr bwMode="auto">
          <a:xfrm>
            <a:off x="530225" y="5602288"/>
            <a:ext cx="1500188" cy="465137"/>
          </a:xfrm>
          <a:custGeom>
            <a:avLst/>
            <a:gdLst>
              <a:gd name="T0" fmla="*/ 119 w 945"/>
              <a:gd name="T1" fmla="*/ 208 h 293"/>
              <a:gd name="T2" fmla="*/ 79 w 945"/>
              <a:gd name="T3" fmla="*/ 273 h 293"/>
              <a:gd name="T4" fmla="*/ 5 w 945"/>
              <a:gd name="T5" fmla="*/ 279 h 293"/>
              <a:gd name="T6" fmla="*/ 50 w 945"/>
              <a:gd name="T7" fmla="*/ 188 h 293"/>
              <a:gd name="T8" fmla="*/ 182 w 945"/>
              <a:gd name="T9" fmla="*/ 113 h 293"/>
              <a:gd name="T10" fmla="*/ 228 w 945"/>
              <a:gd name="T11" fmla="*/ 57 h 293"/>
              <a:gd name="T12" fmla="*/ 308 w 945"/>
              <a:gd name="T13" fmla="*/ 74 h 293"/>
              <a:gd name="T14" fmla="*/ 495 w 945"/>
              <a:gd name="T15" fmla="*/ 52 h 293"/>
              <a:gd name="T16" fmla="*/ 600 w 945"/>
              <a:gd name="T17" fmla="*/ 13 h 293"/>
              <a:gd name="T18" fmla="*/ 701 w 945"/>
              <a:gd name="T19" fmla="*/ 127 h 293"/>
              <a:gd name="T20" fmla="*/ 829 w 945"/>
              <a:gd name="T21" fmla="*/ 177 h 293"/>
              <a:gd name="T22" fmla="*/ 892 w 945"/>
              <a:gd name="T23" fmla="*/ 251 h 293"/>
              <a:gd name="T24" fmla="*/ 511 w 945"/>
              <a:gd name="T25" fmla="*/ 264 h 293"/>
              <a:gd name="T26" fmla="*/ 433 w 945"/>
              <a:gd name="T27" fmla="*/ 264 h 293"/>
              <a:gd name="T28" fmla="*/ 242 w 945"/>
              <a:gd name="T29" fmla="*/ 290 h 293"/>
              <a:gd name="T30" fmla="*/ 139 w 945"/>
              <a:gd name="T31" fmla="*/ 263 h 293"/>
              <a:gd name="T32" fmla="*/ 119 w 945"/>
              <a:gd name="T33" fmla="*/ 208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45" h="293">
                <a:moveTo>
                  <a:pt x="119" y="208"/>
                </a:moveTo>
                <a:cubicBezTo>
                  <a:pt x="109" y="210"/>
                  <a:pt x="98" y="261"/>
                  <a:pt x="79" y="273"/>
                </a:cubicBezTo>
                <a:cubicBezTo>
                  <a:pt x="60" y="285"/>
                  <a:pt x="10" y="293"/>
                  <a:pt x="5" y="279"/>
                </a:cubicBezTo>
                <a:cubicBezTo>
                  <a:pt x="0" y="265"/>
                  <a:pt x="21" y="216"/>
                  <a:pt x="50" y="188"/>
                </a:cubicBezTo>
                <a:cubicBezTo>
                  <a:pt x="79" y="160"/>
                  <a:pt x="152" y="135"/>
                  <a:pt x="182" y="113"/>
                </a:cubicBezTo>
                <a:cubicBezTo>
                  <a:pt x="212" y="91"/>
                  <a:pt x="207" y="64"/>
                  <a:pt x="228" y="57"/>
                </a:cubicBezTo>
                <a:cubicBezTo>
                  <a:pt x="249" y="50"/>
                  <a:pt x="264" y="75"/>
                  <a:pt x="308" y="74"/>
                </a:cubicBezTo>
                <a:cubicBezTo>
                  <a:pt x="352" y="73"/>
                  <a:pt x="447" y="62"/>
                  <a:pt x="495" y="52"/>
                </a:cubicBezTo>
                <a:cubicBezTo>
                  <a:pt x="544" y="42"/>
                  <a:pt x="565" y="0"/>
                  <a:pt x="600" y="13"/>
                </a:cubicBezTo>
                <a:cubicBezTo>
                  <a:pt x="634" y="26"/>
                  <a:pt x="663" y="100"/>
                  <a:pt x="701" y="127"/>
                </a:cubicBezTo>
                <a:cubicBezTo>
                  <a:pt x="740" y="155"/>
                  <a:pt x="798" y="156"/>
                  <a:pt x="829" y="177"/>
                </a:cubicBezTo>
                <a:cubicBezTo>
                  <a:pt x="861" y="197"/>
                  <a:pt x="945" y="236"/>
                  <a:pt x="892" y="251"/>
                </a:cubicBezTo>
                <a:cubicBezTo>
                  <a:pt x="838" y="265"/>
                  <a:pt x="587" y="262"/>
                  <a:pt x="511" y="264"/>
                </a:cubicBezTo>
                <a:cubicBezTo>
                  <a:pt x="435" y="265"/>
                  <a:pt x="478" y="260"/>
                  <a:pt x="433" y="264"/>
                </a:cubicBezTo>
                <a:cubicBezTo>
                  <a:pt x="388" y="268"/>
                  <a:pt x="291" y="290"/>
                  <a:pt x="242" y="290"/>
                </a:cubicBezTo>
                <a:cubicBezTo>
                  <a:pt x="193" y="290"/>
                  <a:pt x="159" y="277"/>
                  <a:pt x="139" y="263"/>
                </a:cubicBezTo>
                <a:cubicBezTo>
                  <a:pt x="119" y="249"/>
                  <a:pt x="129" y="214"/>
                  <a:pt x="119" y="208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161" name="Group 65"/>
          <p:cNvGrpSpPr>
            <a:grpSpLocks/>
          </p:cNvGrpSpPr>
          <p:nvPr/>
        </p:nvGrpSpPr>
        <p:grpSpPr bwMode="auto">
          <a:xfrm>
            <a:off x="2805113" y="5556250"/>
            <a:ext cx="1762125" cy="776288"/>
            <a:chOff x="1767" y="3570"/>
            <a:chExt cx="1110" cy="489"/>
          </a:xfrm>
        </p:grpSpPr>
        <p:sp>
          <p:nvSpPr>
            <p:cNvPr id="4162" name="Freeform 66"/>
            <p:cNvSpPr>
              <a:spLocks/>
            </p:cNvSpPr>
            <p:nvPr/>
          </p:nvSpPr>
          <p:spPr bwMode="auto">
            <a:xfrm>
              <a:off x="1767" y="3690"/>
              <a:ext cx="905" cy="218"/>
            </a:xfrm>
            <a:custGeom>
              <a:avLst/>
              <a:gdLst>
                <a:gd name="T0" fmla="*/ 79 w 905"/>
                <a:gd name="T1" fmla="*/ 136 h 218"/>
                <a:gd name="T2" fmla="*/ 10 w 905"/>
                <a:gd name="T3" fmla="*/ 116 h 218"/>
                <a:gd name="T4" fmla="*/ 142 w 905"/>
                <a:gd name="T5" fmla="*/ 41 h 218"/>
                <a:gd name="T6" fmla="*/ 181 w 905"/>
                <a:gd name="T7" fmla="*/ 47 h 218"/>
                <a:gd name="T8" fmla="*/ 268 w 905"/>
                <a:gd name="T9" fmla="*/ 2 h 218"/>
                <a:gd name="T10" fmla="*/ 441 w 905"/>
                <a:gd name="T11" fmla="*/ 33 h 218"/>
                <a:gd name="T12" fmla="*/ 537 w 905"/>
                <a:gd name="T13" fmla="*/ 27 h 218"/>
                <a:gd name="T14" fmla="*/ 661 w 905"/>
                <a:gd name="T15" fmla="*/ 55 h 218"/>
                <a:gd name="T16" fmla="*/ 789 w 905"/>
                <a:gd name="T17" fmla="*/ 105 h 218"/>
                <a:gd name="T18" fmla="*/ 852 w 905"/>
                <a:gd name="T19" fmla="*/ 179 h 218"/>
                <a:gd name="T20" fmla="*/ 471 w 905"/>
                <a:gd name="T21" fmla="*/ 192 h 218"/>
                <a:gd name="T22" fmla="*/ 393 w 905"/>
                <a:gd name="T23" fmla="*/ 192 h 218"/>
                <a:gd name="T24" fmla="*/ 202 w 905"/>
                <a:gd name="T25" fmla="*/ 218 h 218"/>
                <a:gd name="T26" fmla="*/ 99 w 905"/>
                <a:gd name="T27" fmla="*/ 191 h 218"/>
                <a:gd name="T28" fmla="*/ 79 w 905"/>
                <a:gd name="T29" fmla="*/ 13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5" h="218">
                  <a:moveTo>
                    <a:pt x="79" y="136"/>
                  </a:moveTo>
                  <a:cubicBezTo>
                    <a:pt x="64" y="124"/>
                    <a:pt x="0" y="132"/>
                    <a:pt x="10" y="116"/>
                  </a:cubicBezTo>
                  <a:cubicBezTo>
                    <a:pt x="20" y="100"/>
                    <a:pt x="114" y="53"/>
                    <a:pt x="142" y="41"/>
                  </a:cubicBezTo>
                  <a:cubicBezTo>
                    <a:pt x="170" y="29"/>
                    <a:pt x="160" y="54"/>
                    <a:pt x="181" y="47"/>
                  </a:cubicBezTo>
                  <a:cubicBezTo>
                    <a:pt x="202" y="40"/>
                    <a:pt x="225" y="4"/>
                    <a:pt x="268" y="2"/>
                  </a:cubicBezTo>
                  <a:cubicBezTo>
                    <a:pt x="311" y="0"/>
                    <a:pt x="396" y="29"/>
                    <a:pt x="441" y="33"/>
                  </a:cubicBezTo>
                  <a:cubicBezTo>
                    <a:pt x="486" y="37"/>
                    <a:pt x="500" y="23"/>
                    <a:pt x="537" y="27"/>
                  </a:cubicBezTo>
                  <a:cubicBezTo>
                    <a:pt x="574" y="31"/>
                    <a:pt x="619" y="42"/>
                    <a:pt x="661" y="55"/>
                  </a:cubicBezTo>
                  <a:cubicBezTo>
                    <a:pt x="703" y="68"/>
                    <a:pt x="758" y="84"/>
                    <a:pt x="789" y="105"/>
                  </a:cubicBezTo>
                  <a:cubicBezTo>
                    <a:pt x="821" y="125"/>
                    <a:pt x="905" y="164"/>
                    <a:pt x="852" y="179"/>
                  </a:cubicBezTo>
                  <a:cubicBezTo>
                    <a:pt x="798" y="193"/>
                    <a:pt x="547" y="190"/>
                    <a:pt x="471" y="192"/>
                  </a:cubicBezTo>
                  <a:cubicBezTo>
                    <a:pt x="395" y="193"/>
                    <a:pt x="438" y="188"/>
                    <a:pt x="393" y="192"/>
                  </a:cubicBezTo>
                  <a:cubicBezTo>
                    <a:pt x="348" y="196"/>
                    <a:pt x="251" y="218"/>
                    <a:pt x="202" y="218"/>
                  </a:cubicBezTo>
                  <a:cubicBezTo>
                    <a:pt x="153" y="218"/>
                    <a:pt x="119" y="205"/>
                    <a:pt x="99" y="191"/>
                  </a:cubicBezTo>
                  <a:cubicBezTo>
                    <a:pt x="79" y="177"/>
                    <a:pt x="87" y="159"/>
                    <a:pt x="79" y="136"/>
                  </a:cubicBezTo>
                  <a:close/>
                </a:path>
              </a:pathLst>
            </a:custGeom>
            <a:gradFill rotWithShape="1">
              <a:gsLst>
                <a:gs pos="0">
                  <a:srgbClr val="D9EDE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D9EDE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auto">
            <a:xfrm rot="-769377">
              <a:off x="2024" y="3765"/>
              <a:ext cx="455" cy="176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50999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auto">
            <a:xfrm>
              <a:off x="2007" y="3570"/>
              <a:ext cx="336" cy="336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99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auto">
            <a:xfrm>
              <a:off x="2070" y="3609"/>
              <a:ext cx="144" cy="14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66" name="Freeform 70"/>
            <p:cNvSpPr>
              <a:spLocks/>
            </p:cNvSpPr>
            <p:nvPr/>
          </p:nvSpPr>
          <p:spPr bwMode="auto">
            <a:xfrm>
              <a:off x="1972" y="3769"/>
              <a:ext cx="905" cy="290"/>
            </a:xfrm>
            <a:custGeom>
              <a:avLst/>
              <a:gdLst>
                <a:gd name="T0" fmla="*/ 79 w 905"/>
                <a:gd name="T1" fmla="*/ 208 h 290"/>
                <a:gd name="T2" fmla="*/ 10 w 905"/>
                <a:gd name="T3" fmla="*/ 188 h 290"/>
                <a:gd name="T4" fmla="*/ 142 w 905"/>
                <a:gd name="T5" fmla="*/ 113 h 290"/>
                <a:gd name="T6" fmla="*/ 181 w 905"/>
                <a:gd name="T7" fmla="*/ 119 h 290"/>
                <a:gd name="T8" fmla="*/ 268 w 905"/>
                <a:gd name="T9" fmla="*/ 74 h 290"/>
                <a:gd name="T10" fmla="*/ 455 w 905"/>
                <a:gd name="T11" fmla="*/ 52 h 290"/>
                <a:gd name="T12" fmla="*/ 560 w 905"/>
                <a:gd name="T13" fmla="*/ 13 h 290"/>
                <a:gd name="T14" fmla="*/ 661 w 905"/>
                <a:gd name="T15" fmla="*/ 127 h 290"/>
                <a:gd name="T16" fmla="*/ 789 w 905"/>
                <a:gd name="T17" fmla="*/ 177 h 290"/>
                <a:gd name="T18" fmla="*/ 852 w 905"/>
                <a:gd name="T19" fmla="*/ 251 h 290"/>
                <a:gd name="T20" fmla="*/ 471 w 905"/>
                <a:gd name="T21" fmla="*/ 264 h 290"/>
                <a:gd name="T22" fmla="*/ 393 w 905"/>
                <a:gd name="T23" fmla="*/ 264 h 290"/>
                <a:gd name="T24" fmla="*/ 202 w 905"/>
                <a:gd name="T25" fmla="*/ 290 h 290"/>
                <a:gd name="T26" fmla="*/ 99 w 905"/>
                <a:gd name="T27" fmla="*/ 263 h 290"/>
                <a:gd name="T28" fmla="*/ 79 w 905"/>
                <a:gd name="T29" fmla="*/ 20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5" h="290">
                  <a:moveTo>
                    <a:pt x="79" y="208"/>
                  </a:moveTo>
                  <a:cubicBezTo>
                    <a:pt x="64" y="196"/>
                    <a:pt x="0" y="204"/>
                    <a:pt x="10" y="188"/>
                  </a:cubicBezTo>
                  <a:cubicBezTo>
                    <a:pt x="20" y="172"/>
                    <a:pt x="114" y="125"/>
                    <a:pt x="142" y="113"/>
                  </a:cubicBezTo>
                  <a:cubicBezTo>
                    <a:pt x="170" y="101"/>
                    <a:pt x="160" y="126"/>
                    <a:pt x="181" y="119"/>
                  </a:cubicBezTo>
                  <a:cubicBezTo>
                    <a:pt x="202" y="112"/>
                    <a:pt x="222" y="85"/>
                    <a:pt x="268" y="74"/>
                  </a:cubicBezTo>
                  <a:cubicBezTo>
                    <a:pt x="314" y="63"/>
                    <a:pt x="407" y="62"/>
                    <a:pt x="455" y="52"/>
                  </a:cubicBezTo>
                  <a:cubicBezTo>
                    <a:pt x="504" y="42"/>
                    <a:pt x="525" y="0"/>
                    <a:pt x="560" y="13"/>
                  </a:cubicBezTo>
                  <a:cubicBezTo>
                    <a:pt x="594" y="26"/>
                    <a:pt x="623" y="100"/>
                    <a:pt x="661" y="127"/>
                  </a:cubicBezTo>
                  <a:cubicBezTo>
                    <a:pt x="700" y="155"/>
                    <a:pt x="758" y="156"/>
                    <a:pt x="789" y="177"/>
                  </a:cubicBezTo>
                  <a:cubicBezTo>
                    <a:pt x="821" y="197"/>
                    <a:pt x="905" y="236"/>
                    <a:pt x="852" y="251"/>
                  </a:cubicBezTo>
                  <a:cubicBezTo>
                    <a:pt x="798" y="265"/>
                    <a:pt x="547" y="262"/>
                    <a:pt x="471" y="264"/>
                  </a:cubicBezTo>
                  <a:cubicBezTo>
                    <a:pt x="395" y="265"/>
                    <a:pt x="438" y="260"/>
                    <a:pt x="393" y="264"/>
                  </a:cubicBezTo>
                  <a:cubicBezTo>
                    <a:pt x="348" y="268"/>
                    <a:pt x="251" y="290"/>
                    <a:pt x="202" y="290"/>
                  </a:cubicBezTo>
                  <a:cubicBezTo>
                    <a:pt x="153" y="290"/>
                    <a:pt x="119" y="277"/>
                    <a:pt x="99" y="263"/>
                  </a:cubicBezTo>
                  <a:cubicBezTo>
                    <a:pt x="79" y="249"/>
                    <a:pt x="87" y="231"/>
                    <a:pt x="79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D9EDE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D9EDE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4167" name="Oval 71"/>
          <p:cNvSpPr>
            <a:spLocks noChangeArrowheads="1"/>
          </p:cNvSpPr>
          <p:nvPr/>
        </p:nvSpPr>
        <p:spPr bwMode="auto">
          <a:xfrm rot="-769377">
            <a:off x="1023938" y="5857875"/>
            <a:ext cx="722312" cy="279400"/>
          </a:xfrm>
          <a:prstGeom prst="ellipse">
            <a:avLst/>
          </a:prstGeom>
          <a:gradFill rotWithShape="1">
            <a:gsLst>
              <a:gs pos="0">
                <a:schemeClr val="accent2">
                  <a:alpha val="50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68" name="Oval 72"/>
          <p:cNvSpPr>
            <a:spLocks noChangeArrowheads="1"/>
          </p:cNvSpPr>
          <p:nvPr/>
        </p:nvSpPr>
        <p:spPr bwMode="auto">
          <a:xfrm>
            <a:off x="971550" y="5526088"/>
            <a:ext cx="533400" cy="5334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69" name="Oval 73"/>
          <p:cNvSpPr>
            <a:spLocks noChangeArrowheads="1"/>
          </p:cNvSpPr>
          <p:nvPr/>
        </p:nvSpPr>
        <p:spPr bwMode="auto">
          <a:xfrm>
            <a:off x="1071563" y="55880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bg1">
                  <a:alpha val="52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70" name="Freeform 74"/>
          <p:cNvSpPr>
            <a:spLocks/>
          </p:cNvSpPr>
          <p:nvPr/>
        </p:nvSpPr>
        <p:spPr bwMode="auto">
          <a:xfrm>
            <a:off x="573088" y="5862638"/>
            <a:ext cx="1441450" cy="325437"/>
          </a:xfrm>
          <a:custGeom>
            <a:avLst/>
            <a:gdLst>
              <a:gd name="T0" fmla="*/ 49 w 908"/>
              <a:gd name="T1" fmla="*/ 30 h 205"/>
              <a:gd name="T2" fmla="*/ 78 w 908"/>
              <a:gd name="T3" fmla="*/ 34 h 205"/>
              <a:gd name="T4" fmla="*/ 169 w 908"/>
              <a:gd name="T5" fmla="*/ 33 h 205"/>
              <a:gd name="T6" fmla="*/ 255 w 908"/>
              <a:gd name="T7" fmla="*/ 63 h 205"/>
              <a:gd name="T8" fmla="*/ 295 w 908"/>
              <a:gd name="T9" fmla="*/ 19 h 205"/>
              <a:gd name="T10" fmla="*/ 481 w 908"/>
              <a:gd name="T11" fmla="*/ 23 h 205"/>
              <a:gd name="T12" fmla="*/ 594 w 908"/>
              <a:gd name="T13" fmla="*/ 75 h 205"/>
              <a:gd name="T14" fmla="*/ 677 w 908"/>
              <a:gd name="T15" fmla="*/ 96 h 205"/>
              <a:gd name="T16" fmla="*/ 799 w 908"/>
              <a:gd name="T17" fmla="*/ 143 h 205"/>
              <a:gd name="T18" fmla="*/ 855 w 908"/>
              <a:gd name="T19" fmla="*/ 200 h 205"/>
              <a:gd name="T20" fmla="*/ 480 w 908"/>
              <a:gd name="T21" fmla="*/ 170 h 205"/>
              <a:gd name="T22" fmla="*/ 404 w 908"/>
              <a:gd name="T23" fmla="*/ 162 h 205"/>
              <a:gd name="T24" fmla="*/ 62 w 908"/>
              <a:gd name="T25" fmla="*/ 117 h 205"/>
              <a:gd name="T26" fmla="*/ 30 w 908"/>
              <a:gd name="T27" fmla="*/ 15 h 205"/>
              <a:gd name="T28" fmla="*/ 49 w 908"/>
              <a:gd name="T29" fmla="*/ 3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08" h="205">
                <a:moveTo>
                  <a:pt x="49" y="30"/>
                </a:moveTo>
                <a:cubicBezTo>
                  <a:pt x="67" y="17"/>
                  <a:pt x="58" y="33"/>
                  <a:pt x="78" y="34"/>
                </a:cubicBezTo>
                <a:cubicBezTo>
                  <a:pt x="98" y="35"/>
                  <a:pt x="139" y="28"/>
                  <a:pt x="169" y="33"/>
                </a:cubicBezTo>
                <a:cubicBezTo>
                  <a:pt x="199" y="38"/>
                  <a:pt x="234" y="65"/>
                  <a:pt x="255" y="63"/>
                </a:cubicBezTo>
                <a:cubicBezTo>
                  <a:pt x="277" y="61"/>
                  <a:pt x="258" y="25"/>
                  <a:pt x="295" y="19"/>
                </a:cubicBezTo>
                <a:cubicBezTo>
                  <a:pt x="332" y="13"/>
                  <a:pt x="431" y="14"/>
                  <a:pt x="481" y="23"/>
                </a:cubicBezTo>
                <a:cubicBezTo>
                  <a:pt x="531" y="32"/>
                  <a:pt x="561" y="63"/>
                  <a:pt x="594" y="75"/>
                </a:cubicBezTo>
                <a:cubicBezTo>
                  <a:pt x="627" y="87"/>
                  <a:pt x="643" y="85"/>
                  <a:pt x="677" y="96"/>
                </a:cubicBezTo>
                <a:cubicBezTo>
                  <a:pt x="711" y="107"/>
                  <a:pt x="770" y="126"/>
                  <a:pt x="799" y="143"/>
                </a:cubicBezTo>
                <a:cubicBezTo>
                  <a:pt x="828" y="160"/>
                  <a:pt x="908" y="195"/>
                  <a:pt x="855" y="200"/>
                </a:cubicBezTo>
                <a:cubicBezTo>
                  <a:pt x="802" y="205"/>
                  <a:pt x="555" y="177"/>
                  <a:pt x="480" y="170"/>
                </a:cubicBezTo>
                <a:cubicBezTo>
                  <a:pt x="406" y="163"/>
                  <a:pt x="473" y="170"/>
                  <a:pt x="404" y="162"/>
                </a:cubicBezTo>
                <a:cubicBezTo>
                  <a:pt x="333" y="154"/>
                  <a:pt x="123" y="142"/>
                  <a:pt x="62" y="117"/>
                </a:cubicBezTo>
                <a:cubicBezTo>
                  <a:pt x="0" y="93"/>
                  <a:pt x="33" y="29"/>
                  <a:pt x="30" y="15"/>
                </a:cubicBezTo>
                <a:cubicBezTo>
                  <a:pt x="28" y="0"/>
                  <a:pt x="45" y="26"/>
                  <a:pt x="49" y="30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71" name="Freeform 75"/>
          <p:cNvSpPr>
            <a:spLocks/>
          </p:cNvSpPr>
          <p:nvPr/>
        </p:nvSpPr>
        <p:spPr bwMode="auto">
          <a:xfrm>
            <a:off x="1593850" y="3619500"/>
            <a:ext cx="866775" cy="460375"/>
          </a:xfrm>
          <a:custGeom>
            <a:avLst/>
            <a:gdLst>
              <a:gd name="T0" fmla="*/ 79 w 905"/>
              <a:gd name="T1" fmla="*/ 208 h 290"/>
              <a:gd name="T2" fmla="*/ 10 w 905"/>
              <a:gd name="T3" fmla="*/ 188 h 290"/>
              <a:gd name="T4" fmla="*/ 142 w 905"/>
              <a:gd name="T5" fmla="*/ 113 h 290"/>
              <a:gd name="T6" fmla="*/ 181 w 905"/>
              <a:gd name="T7" fmla="*/ 119 h 290"/>
              <a:gd name="T8" fmla="*/ 268 w 905"/>
              <a:gd name="T9" fmla="*/ 74 h 290"/>
              <a:gd name="T10" fmla="*/ 455 w 905"/>
              <a:gd name="T11" fmla="*/ 52 h 290"/>
              <a:gd name="T12" fmla="*/ 560 w 905"/>
              <a:gd name="T13" fmla="*/ 13 h 290"/>
              <a:gd name="T14" fmla="*/ 661 w 905"/>
              <a:gd name="T15" fmla="*/ 127 h 290"/>
              <a:gd name="T16" fmla="*/ 789 w 905"/>
              <a:gd name="T17" fmla="*/ 177 h 290"/>
              <a:gd name="T18" fmla="*/ 852 w 905"/>
              <a:gd name="T19" fmla="*/ 251 h 290"/>
              <a:gd name="T20" fmla="*/ 471 w 905"/>
              <a:gd name="T21" fmla="*/ 264 h 290"/>
              <a:gd name="T22" fmla="*/ 393 w 905"/>
              <a:gd name="T23" fmla="*/ 264 h 290"/>
              <a:gd name="T24" fmla="*/ 202 w 905"/>
              <a:gd name="T25" fmla="*/ 290 h 290"/>
              <a:gd name="T26" fmla="*/ 99 w 905"/>
              <a:gd name="T27" fmla="*/ 263 h 290"/>
              <a:gd name="T28" fmla="*/ 79 w 905"/>
              <a:gd name="T29" fmla="*/ 208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05" h="290">
                <a:moveTo>
                  <a:pt x="79" y="208"/>
                </a:moveTo>
                <a:cubicBezTo>
                  <a:pt x="64" y="196"/>
                  <a:pt x="0" y="204"/>
                  <a:pt x="10" y="188"/>
                </a:cubicBezTo>
                <a:cubicBezTo>
                  <a:pt x="20" y="172"/>
                  <a:pt x="114" y="125"/>
                  <a:pt x="142" y="113"/>
                </a:cubicBezTo>
                <a:cubicBezTo>
                  <a:pt x="170" y="101"/>
                  <a:pt x="160" y="126"/>
                  <a:pt x="181" y="119"/>
                </a:cubicBezTo>
                <a:cubicBezTo>
                  <a:pt x="202" y="112"/>
                  <a:pt x="222" y="85"/>
                  <a:pt x="268" y="74"/>
                </a:cubicBezTo>
                <a:cubicBezTo>
                  <a:pt x="314" y="63"/>
                  <a:pt x="407" y="62"/>
                  <a:pt x="455" y="52"/>
                </a:cubicBezTo>
                <a:cubicBezTo>
                  <a:pt x="504" y="42"/>
                  <a:pt x="525" y="0"/>
                  <a:pt x="560" y="13"/>
                </a:cubicBezTo>
                <a:cubicBezTo>
                  <a:pt x="594" y="26"/>
                  <a:pt x="623" y="100"/>
                  <a:pt x="661" y="127"/>
                </a:cubicBezTo>
                <a:cubicBezTo>
                  <a:pt x="700" y="155"/>
                  <a:pt x="758" y="156"/>
                  <a:pt x="789" y="177"/>
                </a:cubicBezTo>
                <a:cubicBezTo>
                  <a:pt x="821" y="197"/>
                  <a:pt x="905" y="236"/>
                  <a:pt x="852" y="251"/>
                </a:cubicBezTo>
                <a:cubicBezTo>
                  <a:pt x="798" y="265"/>
                  <a:pt x="547" y="262"/>
                  <a:pt x="471" y="264"/>
                </a:cubicBezTo>
                <a:cubicBezTo>
                  <a:pt x="395" y="265"/>
                  <a:pt x="438" y="260"/>
                  <a:pt x="393" y="264"/>
                </a:cubicBezTo>
                <a:cubicBezTo>
                  <a:pt x="348" y="268"/>
                  <a:pt x="251" y="290"/>
                  <a:pt x="202" y="290"/>
                </a:cubicBezTo>
                <a:cubicBezTo>
                  <a:pt x="153" y="290"/>
                  <a:pt x="119" y="277"/>
                  <a:pt x="99" y="263"/>
                </a:cubicBezTo>
                <a:cubicBezTo>
                  <a:pt x="79" y="249"/>
                  <a:pt x="87" y="231"/>
                  <a:pt x="79" y="208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4172" name="Picture 76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75" y="2492375"/>
            <a:ext cx="103188" cy="10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73" name="Picture 77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8" y="2959100"/>
            <a:ext cx="252412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74" name="Freeform 78"/>
          <p:cNvSpPr>
            <a:spLocks/>
          </p:cNvSpPr>
          <p:nvPr/>
        </p:nvSpPr>
        <p:spPr bwMode="auto">
          <a:xfrm>
            <a:off x="7864475" y="4057650"/>
            <a:ext cx="471488" cy="120650"/>
          </a:xfrm>
          <a:custGeom>
            <a:avLst/>
            <a:gdLst>
              <a:gd name="T0" fmla="*/ 45 w 831"/>
              <a:gd name="T1" fmla="*/ 84 h 140"/>
              <a:gd name="T2" fmla="*/ 93 w 831"/>
              <a:gd name="T3" fmla="*/ 64 h 140"/>
              <a:gd name="T4" fmla="*/ 230 w 831"/>
              <a:gd name="T5" fmla="*/ 2 h 140"/>
              <a:gd name="T6" fmla="*/ 319 w 831"/>
              <a:gd name="T7" fmla="*/ 50 h 140"/>
              <a:gd name="T8" fmla="*/ 443 w 831"/>
              <a:gd name="T9" fmla="*/ 22 h 140"/>
              <a:gd name="T10" fmla="*/ 539 w 831"/>
              <a:gd name="T11" fmla="*/ 29 h 140"/>
              <a:gd name="T12" fmla="*/ 621 w 831"/>
              <a:gd name="T13" fmla="*/ 64 h 140"/>
              <a:gd name="T14" fmla="*/ 731 w 831"/>
              <a:gd name="T15" fmla="*/ 91 h 140"/>
              <a:gd name="T16" fmla="*/ 785 w 831"/>
              <a:gd name="T17" fmla="*/ 132 h 140"/>
              <a:gd name="T18" fmla="*/ 456 w 831"/>
              <a:gd name="T19" fmla="*/ 139 h 140"/>
              <a:gd name="T20" fmla="*/ 388 w 831"/>
              <a:gd name="T21" fmla="*/ 139 h 140"/>
              <a:gd name="T22" fmla="*/ 86 w 831"/>
              <a:gd name="T23" fmla="*/ 132 h 140"/>
              <a:gd name="T24" fmla="*/ 4 w 831"/>
              <a:gd name="T25" fmla="*/ 132 h 140"/>
              <a:gd name="T26" fmla="*/ 45 w 831"/>
              <a:gd name="T27" fmla="*/ 84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31" h="140">
                <a:moveTo>
                  <a:pt x="45" y="84"/>
                </a:moveTo>
                <a:cubicBezTo>
                  <a:pt x="60" y="73"/>
                  <a:pt x="62" y="78"/>
                  <a:pt x="93" y="64"/>
                </a:cubicBezTo>
                <a:cubicBezTo>
                  <a:pt x="124" y="50"/>
                  <a:pt x="192" y="4"/>
                  <a:pt x="230" y="2"/>
                </a:cubicBezTo>
                <a:cubicBezTo>
                  <a:pt x="268" y="0"/>
                  <a:pt x="284" y="47"/>
                  <a:pt x="319" y="50"/>
                </a:cubicBezTo>
                <a:cubicBezTo>
                  <a:pt x="354" y="53"/>
                  <a:pt x="406" y="25"/>
                  <a:pt x="443" y="22"/>
                </a:cubicBezTo>
                <a:cubicBezTo>
                  <a:pt x="480" y="19"/>
                  <a:pt x="509" y="22"/>
                  <a:pt x="539" y="29"/>
                </a:cubicBezTo>
                <a:cubicBezTo>
                  <a:pt x="569" y="36"/>
                  <a:pt x="589" y="54"/>
                  <a:pt x="621" y="64"/>
                </a:cubicBezTo>
                <a:cubicBezTo>
                  <a:pt x="653" y="74"/>
                  <a:pt x="704" y="80"/>
                  <a:pt x="731" y="91"/>
                </a:cubicBezTo>
                <a:cubicBezTo>
                  <a:pt x="758" y="102"/>
                  <a:pt x="831" y="124"/>
                  <a:pt x="785" y="132"/>
                </a:cubicBezTo>
                <a:cubicBezTo>
                  <a:pt x="739" y="140"/>
                  <a:pt x="522" y="138"/>
                  <a:pt x="456" y="139"/>
                </a:cubicBezTo>
                <a:cubicBezTo>
                  <a:pt x="390" y="140"/>
                  <a:pt x="450" y="140"/>
                  <a:pt x="388" y="139"/>
                </a:cubicBezTo>
                <a:cubicBezTo>
                  <a:pt x="326" y="138"/>
                  <a:pt x="150" y="133"/>
                  <a:pt x="86" y="132"/>
                </a:cubicBezTo>
                <a:cubicBezTo>
                  <a:pt x="22" y="131"/>
                  <a:pt x="8" y="140"/>
                  <a:pt x="4" y="132"/>
                </a:cubicBezTo>
                <a:cubicBezTo>
                  <a:pt x="0" y="124"/>
                  <a:pt x="30" y="95"/>
                  <a:pt x="45" y="84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75" name="Oval 79"/>
          <p:cNvSpPr>
            <a:spLocks noChangeArrowheads="1"/>
          </p:cNvSpPr>
          <p:nvPr/>
        </p:nvSpPr>
        <p:spPr bwMode="auto">
          <a:xfrm rot="-1195801">
            <a:off x="7829550" y="4135438"/>
            <a:ext cx="458788" cy="177800"/>
          </a:xfrm>
          <a:prstGeom prst="ellipse">
            <a:avLst/>
          </a:prstGeom>
          <a:gradFill rotWithShape="1">
            <a:gsLst>
              <a:gs pos="0">
                <a:schemeClr val="accent2">
                  <a:alpha val="50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4176" name="Picture 80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613" y="3948113"/>
            <a:ext cx="3714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77" name="Freeform 81"/>
          <p:cNvSpPr>
            <a:spLocks/>
          </p:cNvSpPr>
          <p:nvPr/>
        </p:nvSpPr>
        <p:spPr bwMode="auto">
          <a:xfrm>
            <a:off x="7307263" y="4181475"/>
            <a:ext cx="955675" cy="176213"/>
          </a:xfrm>
          <a:custGeom>
            <a:avLst/>
            <a:gdLst>
              <a:gd name="T0" fmla="*/ 45 w 831"/>
              <a:gd name="T1" fmla="*/ 84 h 140"/>
              <a:gd name="T2" fmla="*/ 93 w 831"/>
              <a:gd name="T3" fmla="*/ 64 h 140"/>
              <a:gd name="T4" fmla="*/ 230 w 831"/>
              <a:gd name="T5" fmla="*/ 2 h 140"/>
              <a:gd name="T6" fmla="*/ 319 w 831"/>
              <a:gd name="T7" fmla="*/ 50 h 140"/>
              <a:gd name="T8" fmla="*/ 443 w 831"/>
              <a:gd name="T9" fmla="*/ 22 h 140"/>
              <a:gd name="T10" fmla="*/ 539 w 831"/>
              <a:gd name="T11" fmla="*/ 29 h 140"/>
              <a:gd name="T12" fmla="*/ 621 w 831"/>
              <a:gd name="T13" fmla="*/ 64 h 140"/>
              <a:gd name="T14" fmla="*/ 731 w 831"/>
              <a:gd name="T15" fmla="*/ 91 h 140"/>
              <a:gd name="T16" fmla="*/ 785 w 831"/>
              <a:gd name="T17" fmla="*/ 132 h 140"/>
              <a:gd name="T18" fmla="*/ 456 w 831"/>
              <a:gd name="T19" fmla="*/ 139 h 140"/>
              <a:gd name="T20" fmla="*/ 388 w 831"/>
              <a:gd name="T21" fmla="*/ 139 h 140"/>
              <a:gd name="T22" fmla="*/ 86 w 831"/>
              <a:gd name="T23" fmla="*/ 132 h 140"/>
              <a:gd name="T24" fmla="*/ 4 w 831"/>
              <a:gd name="T25" fmla="*/ 132 h 140"/>
              <a:gd name="T26" fmla="*/ 45 w 831"/>
              <a:gd name="T27" fmla="*/ 84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31" h="140">
                <a:moveTo>
                  <a:pt x="45" y="84"/>
                </a:moveTo>
                <a:cubicBezTo>
                  <a:pt x="60" y="73"/>
                  <a:pt x="62" y="78"/>
                  <a:pt x="93" y="64"/>
                </a:cubicBezTo>
                <a:cubicBezTo>
                  <a:pt x="124" y="50"/>
                  <a:pt x="192" y="4"/>
                  <a:pt x="230" y="2"/>
                </a:cubicBezTo>
                <a:cubicBezTo>
                  <a:pt x="268" y="0"/>
                  <a:pt x="284" y="47"/>
                  <a:pt x="319" y="50"/>
                </a:cubicBezTo>
                <a:cubicBezTo>
                  <a:pt x="354" y="53"/>
                  <a:pt x="406" y="25"/>
                  <a:pt x="443" y="22"/>
                </a:cubicBezTo>
                <a:cubicBezTo>
                  <a:pt x="480" y="19"/>
                  <a:pt x="509" y="22"/>
                  <a:pt x="539" y="29"/>
                </a:cubicBezTo>
                <a:cubicBezTo>
                  <a:pt x="569" y="36"/>
                  <a:pt x="589" y="54"/>
                  <a:pt x="621" y="64"/>
                </a:cubicBezTo>
                <a:cubicBezTo>
                  <a:pt x="653" y="74"/>
                  <a:pt x="704" y="80"/>
                  <a:pt x="731" y="91"/>
                </a:cubicBezTo>
                <a:cubicBezTo>
                  <a:pt x="758" y="102"/>
                  <a:pt x="831" y="124"/>
                  <a:pt x="785" y="132"/>
                </a:cubicBezTo>
                <a:cubicBezTo>
                  <a:pt x="739" y="140"/>
                  <a:pt x="522" y="138"/>
                  <a:pt x="456" y="139"/>
                </a:cubicBezTo>
                <a:cubicBezTo>
                  <a:pt x="390" y="140"/>
                  <a:pt x="450" y="140"/>
                  <a:pt x="388" y="139"/>
                </a:cubicBezTo>
                <a:cubicBezTo>
                  <a:pt x="326" y="138"/>
                  <a:pt x="150" y="133"/>
                  <a:pt x="86" y="132"/>
                </a:cubicBezTo>
                <a:cubicBezTo>
                  <a:pt x="22" y="131"/>
                  <a:pt x="8" y="140"/>
                  <a:pt x="4" y="132"/>
                </a:cubicBezTo>
                <a:cubicBezTo>
                  <a:pt x="0" y="124"/>
                  <a:pt x="30" y="95"/>
                  <a:pt x="45" y="84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78" name="Oval 82"/>
          <p:cNvSpPr>
            <a:spLocks noChangeArrowheads="1"/>
          </p:cNvSpPr>
          <p:nvPr/>
        </p:nvSpPr>
        <p:spPr bwMode="auto">
          <a:xfrm rot="-936940">
            <a:off x="6461125" y="3109913"/>
            <a:ext cx="333375" cy="128587"/>
          </a:xfrm>
          <a:prstGeom prst="ellipse">
            <a:avLst/>
          </a:prstGeom>
          <a:gradFill rotWithShape="1">
            <a:gsLst>
              <a:gs pos="0">
                <a:schemeClr val="accent2">
                  <a:alpha val="50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79" name="Freeform 83"/>
          <p:cNvSpPr>
            <a:spLocks/>
          </p:cNvSpPr>
          <p:nvPr/>
        </p:nvSpPr>
        <p:spPr bwMode="auto">
          <a:xfrm>
            <a:off x="6149975" y="3106738"/>
            <a:ext cx="925513" cy="200025"/>
          </a:xfrm>
          <a:custGeom>
            <a:avLst/>
            <a:gdLst>
              <a:gd name="T0" fmla="*/ 79 w 583"/>
              <a:gd name="T1" fmla="*/ 2 h 126"/>
              <a:gd name="T2" fmla="*/ 84 w 583"/>
              <a:gd name="T3" fmla="*/ 18 h 126"/>
              <a:gd name="T4" fmla="*/ 139 w 583"/>
              <a:gd name="T5" fmla="*/ 18 h 126"/>
              <a:gd name="T6" fmla="*/ 187 w 583"/>
              <a:gd name="T7" fmla="*/ 31 h 126"/>
              <a:gd name="T8" fmla="*/ 190 w 583"/>
              <a:gd name="T9" fmla="*/ 37 h 126"/>
              <a:gd name="T10" fmla="*/ 214 w 583"/>
              <a:gd name="T11" fmla="*/ 9 h 126"/>
              <a:gd name="T12" fmla="*/ 326 w 583"/>
              <a:gd name="T13" fmla="*/ 11 h 126"/>
              <a:gd name="T14" fmla="*/ 394 w 583"/>
              <a:gd name="T15" fmla="*/ 44 h 126"/>
              <a:gd name="T16" fmla="*/ 444 w 583"/>
              <a:gd name="T17" fmla="*/ 57 h 126"/>
              <a:gd name="T18" fmla="*/ 517 w 583"/>
              <a:gd name="T19" fmla="*/ 87 h 126"/>
              <a:gd name="T20" fmla="*/ 551 w 583"/>
              <a:gd name="T21" fmla="*/ 123 h 126"/>
              <a:gd name="T22" fmla="*/ 326 w 583"/>
              <a:gd name="T23" fmla="*/ 104 h 126"/>
              <a:gd name="T24" fmla="*/ 280 w 583"/>
              <a:gd name="T25" fmla="*/ 99 h 126"/>
              <a:gd name="T26" fmla="*/ 88 w 583"/>
              <a:gd name="T27" fmla="*/ 52 h 126"/>
              <a:gd name="T28" fmla="*/ 5 w 583"/>
              <a:gd name="T29" fmla="*/ 23 h 126"/>
              <a:gd name="T30" fmla="*/ 55 w 583"/>
              <a:gd name="T31" fmla="*/ 6 h 126"/>
              <a:gd name="T32" fmla="*/ 79 w 583"/>
              <a:gd name="T33" fmla="*/ 2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83" h="126">
                <a:moveTo>
                  <a:pt x="79" y="2"/>
                </a:moveTo>
                <a:cubicBezTo>
                  <a:pt x="84" y="4"/>
                  <a:pt x="74" y="15"/>
                  <a:pt x="84" y="18"/>
                </a:cubicBezTo>
                <a:cubicBezTo>
                  <a:pt x="94" y="21"/>
                  <a:pt x="122" y="16"/>
                  <a:pt x="139" y="18"/>
                </a:cubicBezTo>
                <a:cubicBezTo>
                  <a:pt x="156" y="20"/>
                  <a:pt x="179" y="28"/>
                  <a:pt x="187" y="31"/>
                </a:cubicBezTo>
                <a:cubicBezTo>
                  <a:pt x="195" y="34"/>
                  <a:pt x="186" y="41"/>
                  <a:pt x="190" y="37"/>
                </a:cubicBezTo>
                <a:cubicBezTo>
                  <a:pt x="194" y="33"/>
                  <a:pt x="192" y="13"/>
                  <a:pt x="214" y="9"/>
                </a:cubicBezTo>
                <a:cubicBezTo>
                  <a:pt x="237" y="5"/>
                  <a:pt x="296" y="6"/>
                  <a:pt x="326" y="11"/>
                </a:cubicBezTo>
                <a:cubicBezTo>
                  <a:pt x="356" y="17"/>
                  <a:pt x="374" y="37"/>
                  <a:pt x="394" y="44"/>
                </a:cubicBezTo>
                <a:cubicBezTo>
                  <a:pt x="414" y="52"/>
                  <a:pt x="424" y="50"/>
                  <a:pt x="444" y="57"/>
                </a:cubicBezTo>
                <a:cubicBezTo>
                  <a:pt x="465" y="64"/>
                  <a:pt x="500" y="76"/>
                  <a:pt x="517" y="87"/>
                </a:cubicBezTo>
                <a:cubicBezTo>
                  <a:pt x="535" y="98"/>
                  <a:pt x="583" y="120"/>
                  <a:pt x="551" y="123"/>
                </a:cubicBezTo>
                <a:cubicBezTo>
                  <a:pt x="519" y="126"/>
                  <a:pt x="371" y="108"/>
                  <a:pt x="326" y="104"/>
                </a:cubicBezTo>
                <a:cubicBezTo>
                  <a:pt x="281" y="100"/>
                  <a:pt x="320" y="108"/>
                  <a:pt x="280" y="99"/>
                </a:cubicBezTo>
                <a:cubicBezTo>
                  <a:pt x="240" y="90"/>
                  <a:pt x="134" y="65"/>
                  <a:pt x="88" y="52"/>
                </a:cubicBezTo>
                <a:cubicBezTo>
                  <a:pt x="42" y="39"/>
                  <a:pt x="10" y="31"/>
                  <a:pt x="5" y="23"/>
                </a:cubicBezTo>
                <a:cubicBezTo>
                  <a:pt x="0" y="15"/>
                  <a:pt x="43" y="9"/>
                  <a:pt x="55" y="6"/>
                </a:cubicBezTo>
                <a:cubicBezTo>
                  <a:pt x="67" y="3"/>
                  <a:pt x="74" y="0"/>
                  <a:pt x="79" y="2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180" name="Group 84"/>
          <p:cNvGrpSpPr>
            <a:grpSpLocks/>
          </p:cNvGrpSpPr>
          <p:nvPr/>
        </p:nvGrpSpPr>
        <p:grpSpPr bwMode="auto">
          <a:xfrm>
            <a:off x="6858000" y="2509838"/>
            <a:ext cx="517525" cy="125412"/>
            <a:chOff x="3955" y="1621"/>
            <a:chExt cx="943" cy="228"/>
          </a:xfrm>
        </p:grpSpPr>
        <p:sp>
          <p:nvSpPr>
            <p:cNvPr id="4181" name="Oval 85"/>
            <p:cNvSpPr>
              <a:spLocks noChangeArrowheads="1"/>
            </p:cNvSpPr>
            <p:nvPr/>
          </p:nvSpPr>
          <p:spPr bwMode="auto">
            <a:xfrm rot="-769377">
              <a:off x="4202" y="1621"/>
              <a:ext cx="455" cy="176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50999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82" name="Freeform 86"/>
            <p:cNvSpPr>
              <a:spLocks/>
            </p:cNvSpPr>
            <p:nvPr/>
          </p:nvSpPr>
          <p:spPr bwMode="auto">
            <a:xfrm>
              <a:off x="3955" y="1706"/>
              <a:ext cx="943" cy="143"/>
            </a:xfrm>
            <a:custGeom>
              <a:avLst/>
              <a:gdLst>
                <a:gd name="T0" fmla="*/ 92 w 943"/>
                <a:gd name="T1" fmla="*/ 115 h 171"/>
                <a:gd name="T2" fmla="*/ 144 w 943"/>
                <a:gd name="T3" fmla="*/ 95 h 171"/>
                <a:gd name="T4" fmla="*/ 192 w 943"/>
                <a:gd name="T5" fmla="*/ 101 h 171"/>
                <a:gd name="T6" fmla="*/ 292 w 943"/>
                <a:gd name="T7" fmla="*/ 33 h 171"/>
                <a:gd name="T8" fmla="*/ 446 w 943"/>
                <a:gd name="T9" fmla="*/ 5 h 171"/>
                <a:gd name="T10" fmla="*/ 521 w 943"/>
                <a:gd name="T11" fmla="*/ 5 h 171"/>
                <a:gd name="T12" fmla="*/ 603 w 943"/>
                <a:gd name="T13" fmla="*/ 32 h 171"/>
                <a:gd name="T14" fmla="*/ 627 w 943"/>
                <a:gd name="T15" fmla="*/ 60 h 171"/>
                <a:gd name="T16" fmla="*/ 716 w 943"/>
                <a:gd name="T17" fmla="*/ 95 h 171"/>
                <a:gd name="T18" fmla="*/ 835 w 943"/>
                <a:gd name="T19" fmla="*/ 122 h 171"/>
                <a:gd name="T20" fmla="*/ 893 w 943"/>
                <a:gd name="T21" fmla="*/ 163 h 171"/>
                <a:gd name="T22" fmla="*/ 537 w 943"/>
                <a:gd name="T23" fmla="*/ 170 h 171"/>
                <a:gd name="T24" fmla="*/ 463 w 943"/>
                <a:gd name="T25" fmla="*/ 170 h 171"/>
                <a:gd name="T26" fmla="*/ 136 w 943"/>
                <a:gd name="T27" fmla="*/ 163 h 171"/>
                <a:gd name="T28" fmla="*/ 7 w 943"/>
                <a:gd name="T29" fmla="*/ 142 h 171"/>
                <a:gd name="T30" fmla="*/ 92 w 943"/>
                <a:gd name="T31" fmla="*/ 11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3" h="171">
                  <a:moveTo>
                    <a:pt x="92" y="115"/>
                  </a:moveTo>
                  <a:cubicBezTo>
                    <a:pt x="108" y="104"/>
                    <a:pt x="127" y="97"/>
                    <a:pt x="144" y="95"/>
                  </a:cubicBezTo>
                  <a:cubicBezTo>
                    <a:pt x="161" y="93"/>
                    <a:pt x="167" y="111"/>
                    <a:pt x="192" y="101"/>
                  </a:cubicBezTo>
                  <a:cubicBezTo>
                    <a:pt x="217" y="91"/>
                    <a:pt x="250" y="49"/>
                    <a:pt x="292" y="33"/>
                  </a:cubicBezTo>
                  <a:cubicBezTo>
                    <a:pt x="334" y="17"/>
                    <a:pt x="408" y="10"/>
                    <a:pt x="446" y="5"/>
                  </a:cubicBezTo>
                  <a:cubicBezTo>
                    <a:pt x="484" y="0"/>
                    <a:pt x="495" y="1"/>
                    <a:pt x="521" y="5"/>
                  </a:cubicBezTo>
                  <a:cubicBezTo>
                    <a:pt x="547" y="9"/>
                    <a:pt x="585" y="23"/>
                    <a:pt x="603" y="32"/>
                  </a:cubicBezTo>
                  <a:cubicBezTo>
                    <a:pt x="621" y="41"/>
                    <a:pt x="608" y="50"/>
                    <a:pt x="627" y="60"/>
                  </a:cubicBezTo>
                  <a:cubicBezTo>
                    <a:pt x="646" y="70"/>
                    <a:pt x="681" y="85"/>
                    <a:pt x="716" y="95"/>
                  </a:cubicBezTo>
                  <a:cubicBezTo>
                    <a:pt x="750" y="105"/>
                    <a:pt x="805" y="111"/>
                    <a:pt x="835" y="122"/>
                  </a:cubicBezTo>
                  <a:cubicBezTo>
                    <a:pt x="864" y="133"/>
                    <a:pt x="943" y="155"/>
                    <a:pt x="893" y="163"/>
                  </a:cubicBezTo>
                  <a:cubicBezTo>
                    <a:pt x="843" y="171"/>
                    <a:pt x="608" y="169"/>
                    <a:pt x="537" y="170"/>
                  </a:cubicBezTo>
                  <a:cubicBezTo>
                    <a:pt x="465" y="171"/>
                    <a:pt x="530" y="171"/>
                    <a:pt x="463" y="170"/>
                  </a:cubicBezTo>
                  <a:cubicBezTo>
                    <a:pt x="396" y="169"/>
                    <a:pt x="212" y="168"/>
                    <a:pt x="136" y="163"/>
                  </a:cubicBezTo>
                  <a:cubicBezTo>
                    <a:pt x="60" y="158"/>
                    <a:pt x="14" y="150"/>
                    <a:pt x="7" y="142"/>
                  </a:cubicBezTo>
                  <a:cubicBezTo>
                    <a:pt x="0" y="134"/>
                    <a:pt x="74" y="121"/>
                    <a:pt x="92" y="115"/>
                  </a:cubicBezTo>
                  <a:close/>
                </a:path>
              </a:pathLst>
            </a:custGeom>
            <a:gradFill rotWithShape="1">
              <a:gsLst>
                <a:gs pos="0">
                  <a:srgbClr val="D9EDE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D9EDE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4188" name="Picture 92" descr="Freeform 112_pptX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198563" y="5130800"/>
            <a:ext cx="1987550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0" name="Picture 94" descr="Freeform 113_pptX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-673108">
            <a:off x="496888" y="5581650"/>
            <a:ext cx="1916112" cy="4381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2" name="Picture 96" descr="Freeform 114_pptX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431925" y="5405438"/>
            <a:ext cx="1966913" cy="5778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4" name="Picture 98" descr="Freeform 116_pptX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582738" y="3589338"/>
            <a:ext cx="1257300" cy="5238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7" name="Picture 101" descr="Picture 135_pptX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21149383">
            <a:off x="2097881" y="4013206"/>
            <a:ext cx="1328738" cy="6778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" name="Picture 103" descr="Freeform 138_pptX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96056" y="6084888"/>
            <a:ext cx="2617788" cy="4460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2" name="Picture 106" descr="Freeform 111_pptX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463675" y="4452938"/>
            <a:ext cx="1971675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04" name="Freeform 108"/>
          <p:cNvSpPr>
            <a:spLocks/>
          </p:cNvSpPr>
          <p:nvPr/>
        </p:nvSpPr>
        <p:spPr bwMode="auto">
          <a:xfrm>
            <a:off x="587375" y="5654675"/>
            <a:ext cx="701675" cy="333375"/>
          </a:xfrm>
          <a:custGeom>
            <a:avLst/>
            <a:gdLst>
              <a:gd name="T0" fmla="*/ 64 w 442"/>
              <a:gd name="T1" fmla="*/ 107 h 210"/>
              <a:gd name="T2" fmla="*/ 156 w 442"/>
              <a:gd name="T3" fmla="*/ 47 h 210"/>
              <a:gd name="T4" fmla="*/ 309 w 442"/>
              <a:gd name="T5" fmla="*/ 1 h 210"/>
              <a:gd name="T6" fmla="*/ 408 w 442"/>
              <a:gd name="T7" fmla="*/ 41 h 210"/>
              <a:gd name="T8" fmla="*/ 428 w 442"/>
              <a:gd name="T9" fmla="*/ 114 h 210"/>
              <a:gd name="T10" fmla="*/ 322 w 442"/>
              <a:gd name="T11" fmla="*/ 81 h 210"/>
              <a:gd name="T12" fmla="*/ 295 w 442"/>
              <a:gd name="T13" fmla="*/ 147 h 210"/>
              <a:gd name="T14" fmla="*/ 236 w 442"/>
              <a:gd name="T15" fmla="*/ 147 h 210"/>
              <a:gd name="T16" fmla="*/ 117 w 442"/>
              <a:gd name="T17" fmla="*/ 133 h 210"/>
              <a:gd name="T18" fmla="*/ 4 w 442"/>
              <a:gd name="T19" fmla="*/ 200 h 210"/>
              <a:gd name="T20" fmla="*/ 90 w 442"/>
              <a:gd name="T21" fmla="*/ 74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42" h="210">
                <a:moveTo>
                  <a:pt x="64" y="107"/>
                </a:moveTo>
                <a:cubicBezTo>
                  <a:pt x="89" y="86"/>
                  <a:pt x="115" y="65"/>
                  <a:pt x="156" y="47"/>
                </a:cubicBezTo>
                <a:cubicBezTo>
                  <a:pt x="197" y="29"/>
                  <a:pt x="267" y="2"/>
                  <a:pt x="309" y="1"/>
                </a:cubicBezTo>
                <a:cubicBezTo>
                  <a:pt x="351" y="0"/>
                  <a:pt x="388" y="22"/>
                  <a:pt x="408" y="41"/>
                </a:cubicBezTo>
                <a:cubicBezTo>
                  <a:pt x="428" y="60"/>
                  <a:pt x="442" y="107"/>
                  <a:pt x="428" y="114"/>
                </a:cubicBezTo>
                <a:cubicBezTo>
                  <a:pt x="414" y="121"/>
                  <a:pt x="344" y="76"/>
                  <a:pt x="322" y="81"/>
                </a:cubicBezTo>
                <a:cubicBezTo>
                  <a:pt x="300" y="86"/>
                  <a:pt x="309" y="136"/>
                  <a:pt x="295" y="147"/>
                </a:cubicBezTo>
                <a:cubicBezTo>
                  <a:pt x="281" y="158"/>
                  <a:pt x="266" y="149"/>
                  <a:pt x="236" y="147"/>
                </a:cubicBezTo>
                <a:cubicBezTo>
                  <a:pt x="206" y="145"/>
                  <a:pt x="156" y="124"/>
                  <a:pt x="117" y="133"/>
                </a:cubicBezTo>
                <a:cubicBezTo>
                  <a:pt x="78" y="142"/>
                  <a:pt x="8" y="210"/>
                  <a:pt x="4" y="200"/>
                </a:cubicBezTo>
                <a:cubicBezTo>
                  <a:pt x="0" y="190"/>
                  <a:pt x="75" y="96"/>
                  <a:pt x="90" y="74"/>
                </a:cubicBezTo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  <a:softEdge rad="31750"/>
          </a:effec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4205" name="Picture 109" descr="Freeform 143_pptX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511300" y="5829300"/>
            <a:ext cx="1446213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08" name="Picture 112" descr="Freeform 111_pptX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068665" y="4188618"/>
            <a:ext cx="1971675" cy="5254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9" name="Picture 113" descr="Freeform 150_pptX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420813" y="3619500"/>
            <a:ext cx="746125" cy="4667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0" name="Picture 114" descr="Group 105_pptX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783556" y="2981325"/>
            <a:ext cx="879475" cy="8937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2" name="Picture 116" descr="Freeform 155_pptX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2201863" y="6149975"/>
            <a:ext cx="1865312" cy="3524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7" name="Picture 121" descr="Freeform 111_pptX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20957759">
            <a:off x="897731" y="3993380"/>
            <a:ext cx="1971675" cy="5254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8" name="Picture 122" descr="Freeform 139_pptX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994473">
            <a:off x="1016000" y="4578350"/>
            <a:ext cx="1655763" cy="6302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9" name="Picture 123" descr="Freeform 112_pptX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741363" y="5080000"/>
            <a:ext cx="1987550" cy="5508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0" name="Picture 124" descr="Freeform 166_pptX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20921736">
            <a:off x="1211263" y="4757343"/>
            <a:ext cx="1931987" cy="7413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2" name="Picture 126" descr="Freeform 143_pptX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2624138" y="5640382"/>
            <a:ext cx="1446212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23" name="Picture 127" descr="Freeform 164_pptX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792288" y="4660900"/>
            <a:ext cx="1798637" cy="50641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4" name="Picture 128" descr="Freeform 179_pptX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2509838" y="5286366"/>
            <a:ext cx="1512887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6" name="Picture 130" descr="Freeform 181_pptX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966394" y="5688013"/>
            <a:ext cx="1719263" cy="6477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8" name="Picture 132" descr="Freeform 139_pptX"/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193640">
            <a:off x="703263" y="5241925"/>
            <a:ext cx="1655762" cy="6302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9" name="Picture 133" descr="Freeform 184_pptX"/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983456" y="5827713"/>
            <a:ext cx="1187450" cy="4445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1" name="Picture 135" descr="Freeform 110_pptX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174750" y="4886325"/>
            <a:ext cx="1966913" cy="5238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2" name="Picture 136" descr="Freeform 139_pptX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413669" y="3794614"/>
            <a:ext cx="1506538" cy="5730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33" name="Freeform 137"/>
          <p:cNvSpPr>
            <a:spLocks/>
          </p:cNvSpPr>
          <p:nvPr/>
        </p:nvSpPr>
        <p:spPr bwMode="auto">
          <a:xfrm>
            <a:off x="7045325" y="2444750"/>
            <a:ext cx="177800" cy="153988"/>
          </a:xfrm>
          <a:custGeom>
            <a:avLst/>
            <a:gdLst>
              <a:gd name="T0" fmla="*/ 11 w 112"/>
              <a:gd name="T1" fmla="*/ 76 h 97"/>
              <a:gd name="T2" fmla="*/ 16 w 112"/>
              <a:gd name="T3" fmla="*/ 53 h 97"/>
              <a:gd name="T4" fmla="*/ 40 w 112"/>
              <a:gd name="T5" fmla="*/ 53 h 97"/>
              <a:gd name="T6" fmla="*/ 56 w 112"/>
              <a:gd name="T7" fmla="*/ 38 h 97"/>
              <a:gd name="T8" fmla="*/ 67 w 112"/>
              <a:gd name="T9" fmla="*/ 47 h 97"/>
              <a:gd name="T10" fmla="*/ 74 w 112"/>
              <a:gd name="T11" fmla="*/ 71 h 97"/>
              <a:gd name="T12" fmla="*/ 92 w 112"/>
              <a:gd name="T13" fmla="*/ 83 h 97"/>
              <a:gd name="T14" fmla="*/ 112 w 112"/>
              <a:gd name="T15" fmla="*/ 92 h 97"/>
              <a:gd name="T16" fmla="*/ 95 w 112"/>
              <a:gd name="T17" fmla="*/ 52 h 97"/>
              <a:gd name="T18" fmla="*/ 76 w 112"/>
              <a:gd name="T19" fmla="*/ 8 h 97"/>
              <a:gd name="T20" fmla="*/ 58 w 112"/>
              <a:gd name="T21" fmla="*/ 2 h 97"/>
              <a:gd name="T22" fmla="*/ 43 w 112"/>
              <a:gd name="T23" fmla="*/ 10 h 97"/>
              <a:gd name="T24" fmla="*/ 31 w 112"/>
              <a:gd name="T25" fmla="*/ 17 h 97"/>
              <a:gd name="T26" fmla="*/ 17 w 112"/>
              <a:gd name="T27" fmla="*/ 32 h 97"/>
              <a:gd name="T28" fmla="*/ 7 w 112"/>
              <a:gd name="T29" fmla="*/ 50 h 97"/>
              <a:gd name="T30" fmla="*/ 1 w 112"/>
              <a:gd name="T31" fmla="*/ 62 h 97"/>
              <a:gd name="T32" fmla="*/ 11 w 112"/>
              <a:gd name="T33" fmla="*/ 7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97">
                <a:moveTo>
                  <a:pt x="11" y="76"/>
                </a:moveTo>
                <a:cubicBezTo>
                  <a:pt x="17" y="73"/>
                  <a:pt x="11" y="57"/>
                  <a:pt x="16" y="53"/>
                </a:cubicBezTo>
                <a:cubicBezTo>
                  <a:pt x="21" y="49"/>
                  <a:pt x="33" y="55"/>
                  <a:pt x="40" y="53"/>
                </a:cubicBezTo>
                <a:cubicBezTo>
                  <a:pt x="47" y="51"/>
                  <a:pt x="52" y="39"/>
                  <a:pt x="56" y="38"/>
                </a:cubicBezTo>
                <a:cubicBezTo>
                  <a:pt x="60" y="37"/>
                  <a:pt x="64" y="42"/>
                  <a:pt x="67" y="47"/>
                </a:cubicBezTo>
                <a:cubicBezTo>
                  <a:pt x="70" y="52"/>
                  <a:pt x="70" y="65"/>
                  <a:pt x="74" y="71"/>
                </a:cubicBezTo>
                <a:cubicBezTo>
                  <a:pt x="78" y="77"/>
                  <a:pt x="86" y="80"/>
                  <a:pt x="92" y="83"/>
                </a:cubicBezTo>
                <a:cubicBezTo>
                  <a:pt x="98" y="86"/>
                  <a:pt x="112" y="97"/>
                  <a:pt x="112" y="92"/>
                </a:cubicBezTo>
                <a:cubicBezTo>
                  <a:pt x="112" y="87"/>
                  <a:pt x="101" y="66"/>
                  <a:pt x="95" y="52"/>
                </a:cubicBezTo>
                <a:cubicBezTo>
                  <a:pt x="89" y="38"/>
                  <a:pt x="82" y="16"/>
                  <a:pt x="76" y="8"/>
                </a:cubicBezTo>
                <a:cubicBezTo>
                  <a:pt x="70" y="0"/>
                  <a:pt x="63" y="2"/>
                  <a:pt x="58" y="2"/>
                </a:cubicBezTo>
                <a:cubicBezTo>
                  <a:pt x="53" y="2"/>
                  <a:pt x="47" y="8"/>
                  <a:pt x="43" y="10"/>
                </a:cubicBezTo>
                <a:cubicBezTo>
                  <a:pt x="39" y="12"/>
                  <a:pt x="35" y="13"/>
                  <a:pt x="31" y="17"/>
                </a:cubicBezTo>
                <a:cubicBezTo>
                  <a:pt x="27" y="21"/>
                  <a:pt x="21" y="27"/>
                  <a:pt x="17" y="32"/>
                </a:cubicBezTo>
                <a:cubicBezTo>
                  <a:pt x="13" y="37"/>
                  <a:pt x="10" y="45"/>
                  <a:pt x="7" y="50"/>
                </a:cubicBezTo>
                <a:cubicBezTo>
                  <a:pt x="4" y="55"/>
                  <a:pt x="0" y="58"/>
                  <a:pt x="1" y="62"/>
                </a:cubicBezTo>
                <a:cubicBezTo>
                  <a:pt x="2" y="66"/>
                  <a:pt x="9" y="73"/>
                  <a:pt x="11" y="76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34" name="Freeform 138"/>
          <p:cNvSpPr>
            <a:spLocks/>
          </p:cNvSpPr>
          <p:nvPr/>
        </p:nvSpPr>
        <p:spPr bwMode="auto">
          <a:xfrm>
            <a:off x="6437313" y="2930525"/>
            <a:ext cx="295275" cy="174625"/>
          </a:xfrm>
          <a:custGeom>
            <a:avLst/>
            <a:gdLst>
              <a:gd name="T0" fmla="*/ 25 w 186"/>
              <a:gd name="T1" fmla="*/ 77 h 110"/>
              <a:gd name="T2" fmla="*/ 49 w 186"/>
              <a:gd name="T3" fmla="*/ 106 h 110"/>
              <a:gd name="T4" fmla="*/ 67 w 186"/>
              <a:gd name="T5" fmla="*/ 100 h 110"/>
              <a:gd name="T6" fmla="*/ 90 w 186"/>
              <a:gd name="T7" fmla="*/ 82 h 110"/>
              <a:gd name="T8" fmla="*/ 112 w 186"/>
              <a:gd name="T9" fmla="*/ 77 h 110"/>
              <a:gd name="T10" fmla="*/ 126 w 186"/>
              <a:gd name="T11" fmla="*/ 72 h 110"/>
              <a:gd name="T12" fmla="*/ 154 w 186"/>
              <a:gd name="T13" fmla="*/ 85 h 110"/>
              <a:gd name="T14" fmla="*/ 185 w 186"/>
              <a:gd name="T15" fmla="*/ 94 h 110"/>
              <a:gd name="T16" fmla="*/ 148 w 186"/>
              <a:gd name="T17" fmla="*/ 53 h 110"/>
              <a:gd name="T18" fmla="*/ 129 w 186"/>
              <a:gd name="T19" fmla="*/ 8 h 110"/>
              <a:gd name="T20" fmla="*/ 102 w 186"/>
              <a:gd name="T21" fmla="*/ 2 h 110"/>
              <a:gd name="T22" fmla="*/ 78 w 186"/>
              <a:gd name="T23" fmla="*/ 10 h 110"/>
              <a:gd name="T24" fmla="*/ 58 w 186"/>
              <a:gd name="T25" fmla="*/ 31 h 110"/>
              <a:gd name="T26" fmla="*/ 44 w 186"/>
              <a:gd name="T27" fmla="*/ 44 h 110"/>
              <a:gd name="T28" fmla="*/ 23 w 186"/>
              <a:gd name="T29" fmla="*/ 51 h 110"/>
              <a:gd name="T30" fmla="*/ 0 w 186"/>
              <a:gd name="T31" fmla="*/ 74 h 110"/>
              <a:gd name="T32" fmla="*/ 25 w 186"/>
              <a:gd name="T33" fmla="*/ 77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6" h="110">
                <a:moveTo>
                  <a:pt x="25" y="77"/>
                </a:moveTo>
                <a:cubicBezTo>
                  <a:pt x="31" y="84"/>
                  <a:pt x="42" y="102"/>
                  <a:pt x="49" y="106"/>
                </a:cubicBezTo>
                <a:cubicBezTo>
                  <a:pt x="56" y="110"/>
                  <a:pt x="60" y="104"/>
                  <a:pt x="67" y="100"/>
                </a:cubicBezTo>
                <a:cubicBezTo>
                  <a:pt x="74" y="96"/>
                  <a:pt x="83" y="86"/>
                  <a:pt x="90" y="82"/>
                </a:cubicBezTo>
                <a:cubicBezTo>
                  <a:pt x="97" y="78"/>
                  <a:pt x="106" y="79"/>
                  <a:pt x="112" y="77"/>
                </a:cubicBezTo>
                <a:cubicBezTo>
                  <a:pt x="118" y="75"/>
                  <a:pt x="119" y="71"/>
                  <a:pt x="126" y="72"/>
                </a:cubicBezTo>
                <a:cubicBezTo>
                  <a:pt x="133" y="73"/>
                  <a:pt x="145" y="82"/>
                  <a:pt x="154" y="85"/>
                </a:cubicBezTo>
                <a:cubicBezTo>
                  <a:pt x="163" y="88"/>
                  <a:pt x="186" y="99"/>
                  <a:pt x="185" y="94"/>
                </a:cubicBezTo>
                <a:cubicBezTo>
                  <a:pt x="184" y="89"/>
                  <a:pt x="157" y="67"/>
                  <a:pt x="148" y="53"/>
                </a:cubicBezTo>
                <a:cubicBezTo>
                  <a:pt x="139" y="39"/>
                  <a:pt x="137" y="16"/>
                  <a:pt x="129" y="8"/>
                </a:cubicBezTo>
                <a:cubicBezTo>
                  <a:pt x="121" y="0"/>
                  <a:pt x="109" y="2"/>
                  <a:pt x="102" y="2"/>
                </a:cubicBezTo>
                <a:cubicBezTo>
                  <a:pt x="94" y="2"/>
                  <a:pt x="85" y="5"/>
                  <a:pt x="78" y="10"/>
                </a:cubicBezTo>
                <a:cubicBezTo>
                  <a:pt x="71" y="15"/>
                  <a:pt x="64" y="25"/>
                  <a:pt x="58" y="31"/>
                </a:cubicBezTo>
                <a:cubicBezTo>
                  <a:pt x="52" y="37"/>
                  <a:pt x="50" y="41"/>
                  <a:pt x="44" y="44"/>
                </a:cubicBezTo>
                <a:cubicBezTo>
                  <a:pt x="38" y="47"/>
                  <a:pt x="30" y="46"/>
                  <a:pt x="23" y="51"/>
                </a:cubicBezTo>
                <a:cubicBezTo>
                  <a:pt x="16" y="56"/>
                  <a:pt x="0" y="70"/>
                  <a:pt x="0" y="74"/>
                </a:cubicBezTo>
                <a:cubicBezTo>
                  <a:pt x="0" y="78"/>
                  <a:pt x="20" y="77"/>
                  <a:pt x="25" y="77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35" name="Freeform 139"/>
          <p:cNvSpPr>
            <a:spLocks/>
          </p:cNvSpPr>
          <p:nvPr/>
        </p:nvSpPr>
        <p:spPr bwMode="auto">
          <a:xfrm>
            <a:off x="6146800" y="3049588"/>
            <a:ext cx="460375" cy="112712"/>
          </a:xfrm>
          <a:custGeom>
            <a:avLst/>
            <a:gdLst>
              <a:gd name="T0" fmla="*/ 72 w 290"/>
              <a:gd name="T1" fmla="*/ 56 h 71"/>
              <a:gd name="T2" fmla="*/ 105 w 290"/>
              <a:gd name="T3" fmla="*/ 54 h 71"/>
              <a:gd name="T4" fmla="*/ 142 w 290"/>
              <a:gd name="T5" fmla="*/ 54 h 71"/>
              <a:gd name="T6" fmla="*/ 171 w 290"/>
              <a:gd name="T7" fmla="*/ 61 h 71"/>
              <a:gd name="T8" fmla="*/ 199 w 290"/>
              <a:gd name="T9" fmla="*/ 70 h 71"/>
              <a:gd name="T10" fmla="*/ 214 w 290"/>
              <a:gd name="T11" fmla="*/ 53 h 71"/>
              <a:gd name="T12" fmla="*/ 253 w 290"/>
              <a:gd name="T13" fmla="*/ 50 h 71"/>
              <a:gd name="T14" fmla="*/ 289 w 290"/>
              <a:gd name="T15" fmla="*/ 44 h 71"/>
              <a:gd name="T16" fmla="*/ 244 w 290"/>
              <a:gd name="T17" fmla="*/ 34 h 71"/>
              <a:gd name="T18" fmla="*/ 204 w 290"/>
              <a:gd name="T19" fmla="*/ 5 h 71"/>
              <a:gd name="T20" fmla="*/ 170 w 290"/>
              <a:gd name="T21" fmla="*/ 2 h 71"/>
              <a:gd name="T22" fmla="*/ 146 w 290"/>
              <a:gd name="T23" fmla="*/ 10 h 71"/>
              <a:gd name="T24" fmla="*/ 128 w 290"/>
              <a:gd name="T25" fmla="*/ 17 h 71"/>
              <a:gd name="T26" fmla="*/ 106 w 290"/>
              <a:gd name="T27" fmla="*/ 33 h 71"/>
              <a:gd name="T28" fmla="*/ 69 w 290"/>
              <a:gd name="T29" fmla="*/ 41 h 71"/>
              <a:gd name="T30" fmla="*/ 0 w 290"/>
              <a:gd name="T31" fmla="*/ 56 h 71"/>
              <a:gd name="T32" fmla="*/ 72 w 290"/>
              <a:gd name="T33" fmla="*/ 56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90" h="71">
                <a:moveTo>
                  <a:pt x="72" y="56"/>
                </a:moveTo>
                <a:cubicBezTo>
                  <a:pt x="89" y="56"/>
                  <a:pt x="93" y="54"/>
                  <a:pt x="105" y="54"/>
                </a:cubicBezTo>
                <a:cubicBezTo>
                  <a:pt x="117" y="54"/>
                  <a:pt x="131" y="53"/>
                  <a:pt x="142" y="54"/>
                </a:cubicBezTo>
                <a:cubicBezTo>
                  <a:pt x="153" y="55"/>
                  <a:pt x="162" y="58"/>
                  <a:pt x="171" y="61"/>
                </a:cubicBezTo>
                <a:cubicBezTo>
                  <a:pt x="180" y="64"/>
                  <a:pt x="192" y="71"/>
                  <a:pt x="199" y="70"/>
                </a:cubicBezTo>
                <a:cubicBezTo>
                  <a:pt x="206" y="69"/>
                  <a:pt x="205" y="56"/>
                  <a:pt x="214" y="53"/>
                </a:cubicBezTo>
                <a:cubicBezTo>
                  <a:pt x="223" y="50"/>
                  <a:pt x="241" y="51"/>
                  <a:pt x="253" y="50"/>
                </a:cubicBezTo>
                <a:cubicBezTo>
                  <a:pt x="265" y="49"/>
                  <a:pt x="290" y="47"/>
                  <a:pt x="289" y="44"/>
                </a:cubicBezTo>
                <a:cubicBezTo>
                  <a:pt x="288" y="41"/>
                  <a:pt x="258" y="40"/>
                  <a:pt x="244" y="34"/>
                </a:cubicBezTo>
                <a:cubicBezTo>
                  <a:pt x="230" y="28"/>
                  <a:pt x="216" y="10"/>
                  <a:pt x="204" y="5"/>
                </a:cubicBezTo>
                <a:cubicBezTo>
                  <a:pt x="192" y="0"/>
                  <a:pt x="180" y="1"/>
                  <a:pt x="170" y="2"/>
                </a:cubicBezTo>
                <a:cubicBezTo>
                  <a:pt x="160" y="3"/>
                  <a:pt x="153" y="8"/>
                  <a:pt x="146" y="10"/>
                </a:cubicBezTo>
                <a:cubicBezTo>
                  <a:pt x="140" y="12"/>
                  <a:pt x="134" y="13"/>
                  <a:pt x="128" y="17"/>
                </a:cubicBezTo>
                <a:cubicBezTo>
                  <a:pt x="122" y="21"/>
                  <a:pt x="116" y="29"/>
                  <a:pt x="106" y="33"/>
                </a:cubicBezTo>
                <a:cubicBezTo>
                  <a:pt x="96" y="37"/>
                  <a:pt x="87" y="37"/>
                  <a:pt x="69" y="41"/>
                </a:cubicBezTo>
                <a:cubicBezTo>
                  <a:pt x="51" y="45"/>
                  <a:pt x="0" y="54"/>
                  <a:pt x="0" y="56"/>
                </a:cubicBezTo>
                <a:cubicBezTo>
                  <a:pt x="0" y="58"/>
                  <a:pt x="55" y="56"/>
                  <a:pt x="72" y="56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36" name="Freeform 140"/>
          <p:cNvSpPr>
            <a:spLocks/>
          </p:cNvSpPr>
          <p:nvPr/>
        </p:nvSpPr>
        <p:spPr bwMode="auto">
          <a:xfrm>
            <a:off x="6623050" y="3067050"/>
            <a:ext cx="325438" cy="179388"/>
          </a:xfrm>
          <a:custGeom>
            <a:avLst/>
            <a:gdLst>
              <a:gd name="T0" fmla="*/ 3 w 205"/>
              <a:gd name="T1" fmla="*/ 48 h 113"/>
              <a:gd name="T2" fmla="*/ 21 w 205"/>
              <a:gd name="T3" fmla="*/ 53 h 113"/>
              <a:gd name="T4" fmla="*/ 40 w 205"/>
              <a:gd name="T5" fmla="*/ 54 h 113"/>
              <a:gd name="T6" fmla="*/ 72 w 205"/>
              <a:gd name="T7" fmla="*/ 59 h 113"/>
              <a:gd name="T8" fmla="*/ 99 w 205"/>
              <a:gd name="T9" fmla="*/ 71 h 113"/>
              <a:gd name="T10" fmla="*/ 135 w 205"/>
              <a:gd name="T11" fmla="*/ 80 h 113"/>
              <a:gd name="T12" fmla="*/ 166 w 205"/>
              <a:gd name="T13" fmla="*/ 92 h 113"/>
              <a:gd name="T14" fmla="*/ 201 w 205"/>
              <a:gd name="T15" fmla="*/ 104 h 113"/>
              <a:gd name="T16" fmla="*/ 142 w 205"/>
              <a:gd name="T17" fmla="*/ 34 h 113"/>
              <a:gd name="T18" fmla="*/ 102 w 205"/>
              <a:gd name="T19" fmla="*/ 5 h 113"/>
              <a:gd name="T20" fmla="*/ 68 w 205"/>
              <a:gd name="T21" fmla="*/ 2 h 113"/>
              <a:gd name="T22" fmla="*/ 44 w 205"/>
              <a:gd name="T23" fmla="*/ 10 h 113"/>
              <a:gd name="T24" fmla="*/ 26 w 205"/>
              <a:gd name="T25" fmla="*/ 17 h 113"/>
              <a:gd name="T26" fmla="*/ 4 w 205"/>
              <a:gd name="T27" fmla="*/ 33 h 113"/>
              <a:gd name="T28" fmla="*/ 3 w 205"/>
              <a:gd name="T29" fmla="*/ 48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05" h="113">
                <a:moveTo>
                  <a:pt x="3" y="48"/>
                </a:moveTo>
                <a:cubicBezTo>
                  <a:pt x="6" y="51"/>
                  <a:pt x="15" y="52"/>
                  <a:pt x="21" y="53"/>
                </a:cubicBezTo>
                <a:cubicBezTo>
                  <a:pt x="27" y="54"/>
                  <a:pt x="32" y="53"/>
                  <a:pt x="40" y="54"/>
                </a:cubicBezTo>
                <a:cubicBezTo>
                  <a:pt x="48" y="55"/>
                  <a:pt x="62" y="56"/>
                  <a:pt x="72" y="59"/>
                </a:cubicBezTo>
                <a:cubicBezTo>
                  <a:pt x="82" y="62"/>
                  <a:pt x="89" y="68"/>
                  <a:pt x="99" y="71"/>
                </a:cubicBezTo>
                <a:cubicBezTo>
                  <a:pt x="109" y="74"/>
                  <a:pt x="124" y="77"/>
                  <a:pt x="135" y="80"/>
                </a:cubicBezTo>
                <a:cubicBezTo>
                  <a:pt x="146" y="83"/>
                  <a:pt x="155" y="88"/>
                  <a:pt x="166" y="92"/>
                </a:cubicBezTo>
                <a:cubicBezTo>
                  <a:pt x="177" y="96"/>
                  <a:pt x="205" y="113"/>
                  <a:pt x="201" y="104"/>
                </a:cubicBezTo>
                <a:cubicBezTo>
                  <a:pt x="197" y="95"/>
                  <a:pt x="158" y="50"/>
                  <a:pt x="142" y="34"/>
                </a:cubicBezTo>
                <a:cubicBezTo>
                  <a:pt x="126" y="18"/>
                  <a:pt x="114" y="10"/>
                  <a:pt x="102" y="5"/>
                </a:cubicBezTo>
                <a:cubicBezTo>
                  <a:pt x="90" y="0"/>
                  <a:pt x="78" y="1"/>
                  <a:pt x="68" y="2"/>
                </a:cubicBezTo>
                <a:cubicBezTo>
                  <a:pt x="58" y="3"/>
                  <a:pt x="51" y="8"/>
                  <a:pt x="44" y="10"/>
                </a:cubicBezTo>
                <a:cubicBezTo>
                  <a:pt x="38" y="12"/>
                  <a:pt x="32" y="13"/>
                  <a:pt x="26" y="17"/>
                </a:cubicBezTo>
                <a:cubicBezTo>
                  <a:pt x="20" y="21"/>
                  <a:pt x="8" y="28"/>
                  <a:pt x="4" y="33"/>
                </a:cubicBezTo>
                <a:cubicBezTo>
                  <a:pt x="0" y="38"/>
                  <a:pt x="3" y="45"/>
                  <a:pt x="3" y="48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37" name="Freeform 141"/>
          <p:cNvSpPr>
            <a:spLocks/>
          </p:cNvSpPr>
          <p:nvPr/>
        </p:nvSpPr>
        <p:spPr bwMode="auto">
          <a:xfrm>
            <a:off x="7693025" y="3908425"/>
            <a:ext cx="588963" cy="330200"/>
          </a:xfrm>
          <a:custGeom>
            <a:avLst/>
            <a:gdLst>
              <a:gd name="T0" fmla="*/ 22 w 371"/>
              <a:gd name="T1" fmla="*/ 118 h 208"/>
              <a:gd name="T2" fmla="*/ 62 w 371"/>
              <a:gd name="T3" fmla="*/ 154 h 208"/>
              <a:gd name="T4" fmla="*/ 106 w 371"/>
              <a:gd name="T5" fmla="*/ 106 h 208"/>
              <a:gd name="T6" fmla="*/ 130 w 371"/>
              <a:gd name="T7" fmla="*/ 39 h 208"/>
              <a:gd name="T8" fmla="*/ 160 w 371"/>
              <a:gd name="T9" fmla="*/ 37 h 208"/>
              <a:gd name="T10" fmla="*/ 166 w 371"/>
              <a:gd name="T11" fmla="*/ 72 h 208"/>
              <a:gd name="T12" fmla="*/ 196 w 371"/>
              <a:gd name="T13" fmla="*/ 79 h 208"/>
              <a:gd name="T14" fmla="*/ 227 w 371"/>
              <a:gd name="T15" fmla="*/ 120 h 208"/>
              <a:gd name="T16" fmla="*/ 280 w 371"/>
              <a:gd name="T17" fmla="*/ 138 h 208"/>
              <a:gd name="T18" fmla="*/ 364 w 371"/>
              <a:gd name="T19" fmla="*/ 207 h 208"/>
              <a:gd name="T20" fmla="*/ 320 w 371"/>
              <a:gd name="T21" fmla="*/ 132 h 208"/>
              <a:gd name="T22" fmla="*/ 260 w 371"/>
              <a:gd name="T23" fmla="*/ 60 h 208"/>
              <a:gd name="T24" fmla="*/ 176 w 371"/>
              <a:gd name="T25" fmla="*/ 61 h 208"/>
              <a:gd name="T26" fmla="*/ 149 w 371"/>
              <a:gd name="T27" fmla="*/ 9 h 208"/>
              <a:gd name="T28" fmla="*/ 122 w 371"/>
              <a:gd name="T29" fmla="*/ 6 h 208"/>
              <a:gd name="T30" fmla="*/ 91 w 371"/>
              <a:gd name="T31" fmla="*/ 22 h 208"/>
              <a:gd name="T32" fmla="*/ 55 w 371"/>
              <a:gd name="T33" fmla="*/ 36 h 208"/>
              <a:gd name="T34" fmla="*/ 33 w 371"/>
              <a:gd name="T35" fmla="*/ 57 h 208"/>
              <a:gd name="T36" fmla="*/ 18 w 371"/>
              <a:gd name="T37" fmla="*/ 77 h 208"/>
              <a:gd name="T38" fmla="*/ 1 w 371"/>
              <a:gd name="T39" fmla="*/ 106 h 208"/>
              <a:gd name="T40" fmla="*/ 22 w 371"/>
              <a:gd name="T41" fmla="*/ 11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71" h="208">
                <a:moveTo>
                  <a:pt x="22" y="118"/>
                </a:moveTo>
                <a:cubicBezTo>
                  <a:pt x="32" y="126"/>
                  <a:pt x="48" y="156"/>
                  <a:pt x="62" y="154"/>
                </a:cubicBezTo>
                <a:cubicBezTo>
                  <a:pt x="76" y="152"/>
                  <a:pt x="95" y="125"/>
                  <a:pt x="106" y="106"/>
                </a:cubicBezTo>
                <a:cubicBezTo>
                  <a:pt x="117" y="87"/>
                  <a:pt x="121" y="50"/>
                  <a:pt x="130" y="39"/>
                </a:cubicBezTo>
                <a:cubicBezTo>
                  <a:pt x="139" y="28"/>
                  <a:pt x="154" y="32"/>
                  <a:pt x="160" y="37"/>
                </a:cubicBezTo>
                <a:cubicBezTo>
                  <a:pt x="166" y="42"/>
                  <a:pt x="160" y="65"/>
                  <a:pt x="166" y="72"/>
                </a:cubicBezTo>
                <a:cubicBezTo>
                  <a:pt x="172" y="79"/>
                  <a:pt x="186" y="71"/>
                  <a:pt x="196" y="79"/>
                </a:cubicBezTo>
                <a:cubicBezTo>
                  <a:pt x="206" y="87"/>
                  <a:pt x="213" y="110"/>
                  <a:pt x="227" y="120"/>
                </a:cubicBezTo>
                <a:cubicBezTo>
                  <a:pt x="241" y="130"/>
                  <a:pt x="257" y="124"/>
                  <a:pt x="280" y="138"/>
                </a:cubicBezTo>
                <a:cubicBezTo>
                  <a:pt x="303" y="152"/>
                  <a:pt x="357" y="208"/>
                  <a:pt x="364" y="207"/>
                </a:cubicBezTo>
                <a:cubicBezTo>
                  <a:pt x="371" y="206"/>
                  <a:pt x="337" y="156"/>
                  <a:pt x="320" y="132"/>
                </a:cubicBezTo>
                <a:cubicBezTo>
                  <a:pt x="303" y="108"/>
                  <a:pt x="284" y="72"/>
                  <a:pt x="260" y="60"/>
                </a:cubicBezTo>
                <a:cubicBezTo>
                  <a:pt x="236" y="48"/>
                  <a:pt x="194" y="69"/>
                  <a:pt x="176" y="61"/>
                </a:cubicBezTo>
                <a:cubicBezTo>
                  <a:pt x="158" y="53"/>
                  <a:pt x="158" y="18"/>
                  <a:pt x="149" y="9"/>
                </a:cubicBezTo>
                <a:cubicBezTo>
                  <a:pt x="140" y="0"/>
                  <a:pt x="132" y="4"/>
                  <a:pt x="122" y="6"/>
                </a:cubicBezTo>
                <a:cubicBezTo>
                  <a:pt x="112" y="8"/>
                  <a:pt x="102" y="17"/>
                  <a:pt x="91" y="22"/>
                </a:cubicBezTo>
                <a:cubicBezTo>
                  <a:pt x="80" y="27"/>
                  <a:pt x="65" y="30"/>
                  <a:pt x="55" y="36"/>
                </a:cubicBezTo>
                <a:cubicBezTo>
                  <a:pt x="45" y="42"/>
                  <a:pt x="39" y="50"/>
                  <a:pt x="33" y="57"/>
                </a:cubicBezTo>
                <a:cubicBezTo>
                  <a:pt x="27" y="64"/>
                  <a:pt x="23" y="69"/>
                  <a:pt x="18" y="77"/>
                </a:cubicBezTo>
                <a:cubicBezTo>
                  <a:pt x="13" y="85"/>
                  <a:pt x="0" y="99"/>
                  <a:pt x="1" y="106"/>
                </a:cubicBezTo>
                <a:cubicBezTo>
                  <a:pt x="2" y="113"/>
                  <a:pt x="12" y="110"/>
                  <a:pt x="22" y="118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38" name="Freeform 142"/>
          <p:cNvSpPr>
            <a:spLocks/>
          </p:cNvSpPr>
          <p:nvPr/>
        </p:nvSpPr>
        <p:spPr bwMode="auto">
          <a:xfrm>
            <a:off x="7280275" y="4076700"/>
            <a:ext cx="679450" cy="301625"/>
          </a:xfrm>
          <a:custGeom>
            <a:avLst/>
            <a:gdLst>
              <a:gd name="T0" fmla="*/ 91 w 428"/>
              <a:gd name="T1" fmla="*/ 120 h 190"/>
              <a:gd name="T2" fmla="*/ 117 w 428"/>
              <a:gd name="T3" fmla="*/ 106 h 190"/>
              <a:gd name="T4" fmla="*/ 172 w 428"/>
              <a:gd name="T5" fmla="*/ 128 h 190"/>
              <a:gd name="T6" fmla="*/ 229 w 428"/>
              <a:gd name="T7" fmla="*/ 107 h 190"/>
              <a:gd name="T8" fmla="*/ 274 w 428"/>
              <a:gd name="T9" fmla="*/ 108 h 190"/>
              <a:gd name="T10" fmla="*/ 301 w 428"/>
              <a:gd name="T11" fmla="*/ 93 h 190"/>
              <a:gd name="T12" fmla="*/ 366 w 428"/>
              <a:gd name="T13" fmla="*/ 88 h 190"/>
              <a:gd name="T14" fmla="*/ 426 w 428"/>
              <a:gd name="T15" fmla="*/ 78 h 190"/>
              <a:gd name="T16" fmla="*/ 351 w 428"/>
              <a:gd name="T17" fmla="*/ 60 h 190"/>
              <a:gd name="T18" fmla="*/ 284 w 428"/>
              <a:gd name="T19" fmla="*/ 8 h 190"/>
              <a:gd name="T20" fmla="*/ 227 w 428"/>
              <a:gd name="T21" fmla="*/ 3 h 190"/>
              <a:gd name="T22" fmla="*/ 187 w 428"/>
              <a:gd name="T23" fmla="*/ 18 h 190"/>
              <a:gd name="T24" fmla="*/ 157 w 428"/>
              <a:gd name="T25" fmla="*/ 29 h 190"/>
              <a:gd name="T26" fmla="*/ 120 w 428"/>
              <a:gd name="T27" fmla="*/ 58 h 190"/>
              <a:gd name="T28" fmla="*/ 58 w 428"/>
              <a:gd name="T29" fmla="*/ 72 h 190"/>
              <a:gd name="T30" fmla="*/ 0 w 428"/>
              <a:gd name="T31" fmla="*/ 180 h 190"/>
              <a:gd name="T32" fmla="*/ 60 w 428"/>
              <a:gd name="T33" fmla="*/ 138 h 190"/>
              <a:gd name="T34" fmla="*/ 91 w 428"/>
              <a:gd name="T35" fmla="*/ 120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28" h="190">
                <a:moveTo>
                  <a:pt x="91" y="120"/>
                </a:moveTo>
                <a:cubicBezTo>
                  <a:pt x="100" y="114"/>
                  <a:pt x="104" y="105"/>
                  <a:pt x="117" y="106"/>
                </a:cubicBezTo>
                <a:cubicBezTo>
                  <a:pt x="130" y="107"/>
                  <a:pt x="153" y="128"/>
                  <a:pt x="172" y="128"/>
                </a:cubicBezTo>
                <a:cubicBezTo>
                  <a:pt x="191" y="128"/>
                  <a:pt x="212" y="110"/>
                  <a:pt x="229" y="107"/>
                </a:cubicBezTo>
                <a:cubicBezTo>
                  <a:pt x="246" y="104"/>
                  <a:pt x="262" y="110"/>
                  <a:pt x="274" y="108"/>
                </a:cubicBezTo>
                <a:cubicBezTo>
                  <a:pt x="286" y="106"/>
                  <a:pt x="286" y="96"/>
                  <a:pt x="301" y="93"/>
                </a:cubicBezTo>
                <a:cubicBezTo>
                  <a:pt x="316" y="90"/>
                  <a:pt x="346" y="89"/>
                  <a:pt x="366" y="88"/>
                </a:cubicBezTo>
                <a:cubicBezTo>
                  <a:pt x="386" y="86"/>
                  <a:pt x="428" y="83"/>
                  <a:pt x="426" y="78"/>
                </a:cubicBezTo>
                <a:cubicBezTo>
                  <a:pt x="425" y="72"/>
                  <a:pt x="374" y="70"/>
                  <a:pt x="351" y="60"/>
                </a:cubicBezTo>
                <a:cubicBezTo>
                  <a:pt x="328" y="49"/>
                  <a:pt x="304" y="18"/>
                  <a:pt x="284" y="8"/>
                </a:cubicBezTo>
                <a:cubicBezTo>
                  <a:pt x="264" y="0"/>
                  <a:pt x="244" y="2"/>
                  <a:pt x="227" y="3"/>
                </a:cubicBezTo>
                <a:cubicBezTo>
                  <a:pt x="211" y="5"/>
                  <a:pt x="199" y="14"/>
                  <a:pt x="187" y="18"/>
                </a:cubicBezTo>
                <a:cubicBezTo>
                  <a:pt x="177" y="21"/>
                  <a:pt x="167" y="23"/>
                  <a:pt x="157" y="29"/>
                </a:cubicBezTo>
                <a:cubicBezTo>
                  <a:pt x="147" y="37"/>
                  <a:pt x="137" y="51"/>
                  <a:pt x="120" y="58"/>
                </a:cubicBezTo>
                <a:cubicBezTo>
                  <a:pt x="104" y="65"/>
                  <a:pt x="78" y="52"/>
                  <a:pt x="58" y="72"/>
                </a:cubicBezTo>
                <a:cubicBezTo>
                  <a:pt x="38" y="92"/>
                  <a:pt x="0" y="169"/>
                  <a:pt x="0" y="180"/>
                </a:cubicBezTo>
                <a:cubicBezTo>
                  <a:pt x="0" y="190"/>
                  <a:pt x="45" y="147"/>
                  <a:pt x="60" y="138"/>
                </a:cubicBezTo>
                <a:cubicBezTo>
                  <a:pt x="75" y="128"/>
                  <a:pt x="82" y="125"/>
                  <a:pt x="91" y="12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39" name="Freeform 143"/>
          <p:cNvSpPr>
            <a:spLocks/>
          </p:cNvSpPr>
          <p:nvPr/>
        </p:nvSpPr>
        <p:spPr bwMode="auto">
          <a:xfrm>
            <a:off x="7859713" y="4113213"/>
            <a:ext cx="544512" cy="300037"/>
          </a:xfrm>
          <a:custGeom>
            <a:avLst/>
            <a:gdLst>
              <a:gd name="T0" fmla="*/ 5 w 343"/>
              <a:gd name="T1" fmla="*/ 80 h 189"/>
              <a:gd name="T2" fmla="*/ 35 w 343"/>
              <a:gd name="T3" fmla="*/ 89 h 189"/>
              <a:gd name="T4" fmla="*/ 67 w 343"/>
              <a:gd name="T5" fmla="*/ 90 h 189"/>
              <a:gd name="T6" fmla="*/ 120 w 343"/>
              <a:gd name="T7" fmla="*/ 99 h 189"/>
              <a:gd name="T8" fmla="*/ 166 w 343"/>
              <a:gd name="T9" fmla="*/ 119 h 189"/>
              <a:gd name="T10" fmla="*/ 226 w 343"/>
              <a:gd name="T11" fmla="*/ 134 h 189"/>
              <a:gd name="T12" fmla="*/ 278 w 343"/>
              <a:gd name="T13" fmla="*/ 154 h 189"/>
              <a:gd name="T14" fmla="*/ 336 w 343"/>
              <a:gd name="T15" fmla="*/ 174 h 189"/>
              <a:gd name="T16" fmla="*/ 238 w 343"/>
              <a:gd name="T17" fmla="*/ 57 h 189"/>
              <a:gd name="T18" fmla="*/ 171 w 343"/>
              <a:gd name="T19" fmla="*/ 8 h 189"/>
              <a:gd name="T20" fmla="*/ 114 w 343"/>
              <a:gd name="T21" fmla="*/ 3 h 189"/>
              <a:gd name="T22" fmla="*/ 67 w 343"/>
              <a:gd name="T23" fmla="*/ 9 h 189"/>
              <a:gd name="T24" fmla="*/ 44 w 343"/>
              <a:gd name="T25" fmla="*/ 28 h 189"/>
              <a:gd name="T26" fmla="*/ 7 w 343"/>
              <a:gd name="T27" fmla="*/ 55 h 189"/>
              <a:gd name="T28" fmla="*/ 5 w 343"/>
              <a:gd name="T29" fmla="*/ 80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43" h="189">
                <a:moveTo>
                  <a:pt x="5" y="80"/>
                </a:moveTo>
                <a:cubicBezTo>
                  <a:pt x="10" y="85"/>
                  <a:pt x="25" y="87"/>
                  <a:pt x="35" y="89"/>
                </a:cubicBezTo>
                <a:cubicBezTo>
                  <a:pt x="45" y="90"/>
                  <a:pt x="54" y="89"/>
                  <a:pt x="67" y="90"/>
                </a:cubicBezTo>
                <a:cubicBezTo>
                  <a:pt x="80" y="92"/>
                  <a:pt x="104" y="94"/>
                  <a:pt x="120" y="99"/>
                </a:cubicBezTo>
                <a:cubicBezTo>
                  <a:pt x="137" y="104"/>
                  <a:pt x="149" y="114"/>
                  <a:pt x="166" y="119"/>
                </a:cubicBezTo>
                <a:cubicBezTo>
                  <a:pt x="182" y="124"/>
                  <a:pt x="207" y="129"/>
                  <a:pt x="226" y="134"/>
                </a:cubicBezTo>
                <a:cubicBezTo>
                  <a:pt x="244" y="139"/>
                  <a:pt x="259" y="147"/>
                  <a:pt x="278" y="154"/>
                </a:cubicBezTo>
                <a:cubicBezTo>
                  <a:pt x="296" y="161"/>
                  <a:pt x="343" y="189"/>
                  <a:pt x="336" y="174"/>
                </a:cubicBezTo>
                <a:cubicBezTo>
                  <a:pt x="330" y="159"/>
                  <a:pt x="264" y="84"/>
                  <a:pt x="238" y="57"/>
                </a:cubicBezTo>
                <a:cubicBezTo>
                  <a:pt x="211" y="30"/>
                  <a:pt x="191" y="17"/>
                  <a:pt x="171" y="8"/>
                </a:cubicBezTo>
                <a:cubicBezTo>
                  <a:pt x="151" y="0"/>
                  <a:pt x="131" y="3"/>
                  <a:pt x="114" y="3"/>
                </a:cubicBezTo>
                <a:cubicBezTo>
                  <a:pt x="97" y="3"/>
                  <a:pt x="79" y="5"/>
                  <a:pt x="67" y="9"/>
                </a:cubicBezTo>
                <a:cubicBezTo>
                  <a:pt x="55" y="13"/>
                  <a:pt x="54" y="20"/>
                  <a:pt x="44" y="28"/>
                </a:cubicBezTo>
                <a:cubicBezTo>
                  <a:pt x="34" y="36"/>
                  <a:pt x="13" y="47"/>
                  <a:pt x="7" y="55"/>
                </a:cubicBezTo>
                <a:cubicBezTo>
                  <a:pt x="0" y="64"/>
                  <a:pt x="5" y="75"/>
                  <a:pt x="5" y="8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4221" name="Picture 125" descr="Freeform 164_pptX"/>
          <p:cNvPicPr>
            <a:picLocks noChangeAspect="1" noChangeArrowheads="1"/>
          </p:cNvPicPr>
          <p:nvPr>
            <p:custDataLst>
              <p:tags r:id="rId28"/>
            </p:custDataLst>
          </p:nvPr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931988" y="5094288"/>
            <a:ext cx="1798637" cy="50641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0" name="Picture 144" descr="Freeform 139_pptX"/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1101050">
            <a:off x="1624806" y="5032375"/>
            <a:ext cx="1506538" cy="5730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1" name="Picture 145" descr="Freeform 139_pptX"/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21134586">
            <a:off x="1458119" y="4495178"/>
            <a:ext cx="1506538" cy="5730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0" name="Picture 154" descr="Peas copy"/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" b="285"/>
          <a:stretch>
            <a:fillRect/>
          </a:stretch>
        </p:blipFill>
        <p:spPr bwMode="auto">
          <a:xfrm>
            <a:off x="1952625" y="443517"/>
            <a:ext cx="5283200" cy="125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42" name="AutoShape 46"/>
          <p:cNvSpPr>
            <a:spLocks noChangeArrowheads="1"/>
          </p:cNvSpPr>
          <p:nvPr/>
        </p:nvSpPr>
        <p:spPr bwMode="auto">
          <a:xfrm>
            <a:off x="2032000" y="228600"/>
            <a:ext cx="990600" cy="15240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rgbClr val="D9EDEF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52" name="Oval 156"/>
          <p:cNvSpPr>
            <a:spLocks noChangeArrowheads="1"/>
          </p:cNvSpPr>
          <p:nvPr/>
        </p:nvSpPr>
        <p:spPr bwMode="auto">
          <a:xfrm rot="-4185625">
            <a:off x="3928269" y="827881"/>
            <a:ext cx="2235200" cy="5043488"/>
          </a:xfrm>
          <a:prstGeom prst="ellipse">
            <a:avLst/>
          </a:prstGeom>
          <a:gradFill rotWithShape="1">
            <a:gsLst>
              <a:gs pos="0">
                <a:schemeClr val="accent1">
                  <a:alpha val="46001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53" name="Oval 157"/>
          <p:cNvSpPr>
            <a:spLocks noChangeArrowheads="1"/>
          </p:cNvSpPr>
          <p:nvPr/>
        </p:nvSpPr>
        <p:spPr bwMode="auto">
          <a:xfrm rot="16968124">
            <a:off x="4682332" y="2726531"/>
            <a:ext cx="1516062" cy="325437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54" name="Oval 158"/>
          <p:cNvSpPr>
            <a:spLocks noChangeArrowheads="1"/>
          </p:cNvSpPr>
          <p:nvPr/>
        </p:nvSpPr>
        <p:spPr bwMode="auto">
          <a:xfrm rot="17260079">
            <a:off x="-292894" y="1585119"/>
            <a:ext cx="1030287" cy="3254376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55" name="Oval 159"/>
          <p:cNvSpPr>
            <a:spLocks noChangeArrowheads="1"/>
          </p:cNvSpPr>
          <p:nvPr/>
        </p:nvSpPr>
        <p:spPr bwMode="auto">
          <a:xfrm rot="16968124">
            <a:off x="5669757" y="3463131"/>
            <a:ext cx="1516062" cy="325437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56" name="Oval 160"/>
          <p:cNvSpPr>
            <a:spLocks noChangeArrowheads="1"/>
          </p:cNvSpPr>
          <p:nvPr/>
        </p:nvSpPr>
        <p:spPr bwMode="auto">
          <a:xfrm rot="325021">
            <a:off x="977900" y="24765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57" name="Oval 161"/>
          <p:cNvSpPr>
            <a:spLocks noChangeArrowheads="1"/>
          </p:cNvSpPr>
          <p:nvPr/>
        </p:nvSpPr>
        <p:spPr bwMode="auto">
          <a:xfrm rot="325021">
            <a:off x="1333500" y="2493963"/>
            <a:ext cx="14351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58" name="Oval 162"/>
          <p:cNvSpPr>
            <a:spLocks noChangeArrowheads="1"/>
          </p:cNvSpPr>
          <p:nvPr/>
        </p:nvSpPr>
        <p:spPr bwMode="auto">
          <a:xfrm rot="325021">
            <a:off x="2120900" y="25908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59" name="Oval 163"/>
          <p:cNvSpPr>
            <a:spLocks noChangeArrowheads="1"/>
          </p:cNvSpPr>
          <p:nvPr/>
        </p:nvSpPr>
        <p:spPr bwMode="auto">
          <a:xfrm rot="325021">
            <a:off x="2066925" y="2620963"/>
            <a:ext cx="22225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60" name="Oval 164"/>
          <p:cNvSpPr>
            <a:spLocks noChangeArrowheads="1"/>
          </p:cNvSpPr>
          <p:nvPr/>
        </p:nvSpPr>
        <p:spPr bwMode="auto">
          <a:xfrm rot="325021">
            <a:off x="3263900" y="27178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61" name="Oval 165"/>
          <p:cNvSpPr>
            <a:spLocks noChangeArrowheads="1"/>
          </p:cNvSpPr>
          <p:nvPr/>
        </p:nvSpPr>
        <p:spPr bwMode="auto">
          <a:xfrm>
            <a:off x="3835400" y="27178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62" name="Oval 166"/>
          <p:cNvSpPr>
            <a:spLocks noChangeArrowheads="1"/>
          </p:cNvSpPr>
          <p:nvPr/>
        </p:nvSpPr>
        <p:spPr bwMode="auto">
          <a:xfrm rot="-387198">
            <a:off x="4381500" y="26670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63" name="Oval 167"/>
          <p:cNvSpPr>
            <a:spLocks noChangeArrowheads="1"/>
          </p:cNvSpPr>
          <p:nvPr/>
        </p:nvSpPr>
        <p:spPr bwMode="auto">
          <a:xfrm rot="-387198">
            <a:off x="4927600" y="25654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64" name="Oval 168"/>
          <p:cNvSpPr>
            <a:spLocks noChangeArrowheads="1"/>
          </p:cNvSpPr>
          <p:nvPr/>
        </p:nvSpPr>
        <p:spPr bwMode="auto">
          <a:xfrm rot="-387198">
            <a:off x="5473700" y="23876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65" name="Oval 169"/>
          <p:cNvSpPr>
            <a:spLocks noChangeArrowheads="1"/>
          </p:cNvSpPr>
          <p:nvPr/>
        </p:nvSpPr>
        <p:spPr bwMode="auto">
          <a:xfrm rot="-387198">
            <a:off x="6019800" y="22098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66" name="Oval 170"/>
          <p:cNvSpPr>
            <a:spLocks noChangeArrowheads="1"/>
          </p:cNvSpPr>
          <p:nvPr/>
        </p:nvSpPr>
        <p:spPr bwMode="auto">
          <a:xfrm>
            <a:off x="6565900" y="21209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67" name="Oval 171"/>
          <p:cNvSpPr>
            <a:spLocks noChangeArrowheads="1"/>
          </p:cNvSpPr>
          <p:nvPr/>
        </p:nvSpPr>
        <p:spPr bwMode="auto">
          <a:xfrm rot="412904">
            <a:off x="7099300" y="21590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68" name="Oval 172"/>
          <p:cNvSpPr>
            <a:spLocks noChangeArrowheads="1"/>
          </p:cNvSpPr>
          <p:nvPr/>
        </p:nvSpPr>
        <p:spPr bwMode="auto">
          <a:xfrm rot="1097297">
            <a:off x="7632700" y="22479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69" name="Oval 173"/>
          <p:cNvSpPr>
            <a:spLocks noChangeArrowheads="1"/>
          </p:cNvSpPr>
          <p:nvPr/>
        </p:nvSpPr>
        <p:spPr bwMode="auto">
          <a:xfrm rot="1097297">
            <a:off x="8166100" y="23749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70" name="Oval 174"/>
          <p:cNvSpPr>
            <a:spLocks noChangeArrowheads="1"/>
          </p:cNvSpPr>
          <p:nvPr/>
        </p:nvSpPr>
        <p:spPr bwMode="auto">
          <a:xfrm rot="-325518">
            <a:off x="558800" y="24511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71" name="Oval 175"/>
          <p:cNvSpPr>
            <a:spLocks noChangeArrowheads="1"/>
          </p:cNvSpPr>
          <p:nvPr/>
        </p:nvSpPr>
        <p:spPr bwMode="auto">
          <a:xfrm rot="-1096381">
            <a:off x="177800" y="24638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72" name="Oval 176"/>
          <p:cNvSpPr>
            <a:spLocks noChangeArrowheads="1"/>
          </p:cNvSpPr>
          <p:nvPr/>
        </p:nvSpPr>
        <p:spPr bwMode="auto">
          <a:xfrm rot="-713319">
            <a:off x="0" y="2681288"/>
            <a:ext cx="8890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73" name="Oval 177"/>
          <p:cNvSpPr>
            <a:spLocks noChangeArrowheads="1"/>
          </p:cNvSpPr>
          <p:nvPr/>
        </p:nvSpPr>
        <p:spPr bwMode="auto">
          <a:xfrm rot="-1096381">
            <a:off x="331788" y="2693988"/>
            <a:ext cx="8890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74" name="Oval 178"/>
          <p:cNvSpPr>
            <a:spLocks noChangeArrowheads="1"/>
          </p:cNvSpPr>
          <p:nvPr/>
        </p:nvSpPr>
        <p:spPr bwMode="auto">
          <a:xfrm rot="1012740">
            <a:off x="-304800" y="2719388"/>
            <a:ext cx="8890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75" name="Oval 179"/>
          <p:cNvSpPr>
            <a:spLocks noChangeArrowheads="1"/>
          </p:cNvSpPr>
          <p:nvPr/>
        </p:nvSpPr>
        <p:spPr bwMode="auto">
          <a:xfrm rot="-25551356">
            <a:off x="3405188" y="1147762"/>
            <a:ext cx="1346200" cy="423227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76" name="Oval 180"/>
          <p:cNvSpPr>
            <a:spLocks noChangeArrowheads="1"/>
          </p:cNvSpPr>
          <p:nvPr/>
        </p:nvSpPr>
        <p:spPr bwMode="auto">
          <a:xfrm rot="-25551356">
            <a:off x="8134351" y="1779587"/>
            <a:ext cx="1346200" cy="195262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77" name="Oval 181"/>
          <p:cNvSpPr>
            <a:spLocks noChangeArrowheads="1"/>
          </p:cNvSpPr>
          <p:nvPr/>
        </p:nvSpPr>
        <p:spPr bwMode="auto">
          <a:xfrm rot="-25551356">
            <a:off x="8470900" y="2705100"/>
            <a:ext cx="1343025" cy="163512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78" name="Oval 182"/>
          <p:cNvSpPr>
            <a:spLocks noChangeArrowheads="1"/>
          </p:cNvSpPr>
          <p:nvPr/>
        </p:nvSpPr>
        <p:spPr bwMode="auto">
          <a:xfrm rot="16968124">
            <a:off x="6502400" y="3932238"/>
            <a:ext cx="1933575" cy="325437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79" name="Oval 183"/>
          <p:cNvSpPr>
            <a:spLocks noChangeArrowheads="1"/>
          </p:cNvSpPr>
          <p:nvPr/>
        </p:nvSpPr>
        <p:spPr bwMode="auto">
          <a:xfrm>
            <a:off x="2768886" y="2278753"/>
            <a:ext cx="5755726" cy="5043488"/>
          </a:xfrm>
          <a:prstGeom prst="ellipse">
            <a:avLst/>
          </a:prstGeom>
          <a:gradFill rotWithShape="1">
            <a:gsLst>
              <a:gs pos="0">
                <a:schemeClr val="accent1">
                  <a:alpha val="46001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200" b="1" dirty="0">
                <a:solidFill>
                  <a:srgbClr val="FF0000"/>
                </a:solidFill>
                <a:latin typeface="Giddyup Std" panose="00000500000000000000" pitchFamily="50" charset="0"/>
              </a:rPr>
              <a:t>Word Exploration!</a:t>
            </a:r>
            <a:endParaRPr lang="en-US" b="1" dirty="0">
              <a:solidFill>
                <a:srgbClr val="000000"/>
              </a:solidFill>
            </a:endParaRPr>
          </a:p>
          <a:p>
            <a:endParaRPr lang="en-US" b="1" dirty="0">
              <a:solidFill>
                <a:srgbClr val="000000"/>
              </a:solidFill>
            </a:endParaRPr>
          </a:p>
          <a:p>
            <a:r>
              <a:rPr lang="en-US" sz="2200" b="1" dirty="0">
                <a:solidFill>
                  <a:srgbClr val="009900"/>
                </a:solidFill>
                <a:latin typeface="Adobe Caslon Pro Bold" panose="0205070206050A020403" pitchFamily="18" charset="0"/>
              </a:rPr>
              <a:t>As you rotate to each group at the end of </a:t>
            </a:r>
          </a:p>
          <a:p>
            <a:r>
              <a:rPr lang="en-US" sz="2200" b="1" dirty="0">
                <a:solidFill>
                  <a:srgbClr val="009900"/>
                </a:solidFill>
                <a:latin typeface="Adobe Caslon Pro Bold" panose="0205070206050A020403" pitchFamily="18" charset="0"/>
              </a:rPr>
              <a:t>the song/time, you will encounter a new word.</a:t>
            </a:r>
          </a:p>
          <a:p>
            <a:r>
              <a:rPr lang="en-US" sz="2200" b="1" dirty="0">
                <a:solidFill>
                  <a:srgbClr val="009900"/>
                </a:solidFill>
                <a:latin typeface="Adobe Caslon Pro Bold" panose="0205070206050A020403" pitchFamily="18" charset="0"/>
              </a:rPr>
              <a:t>Copy the word down in your Vocabulary</a:t>
            </a:r>
          </a:p>
          <a:p>
            <a:r>
              <a:rPr lang="en-US" sz="2200" b="1" dirty="0">
                <a:solidFill>
                  <a:srgbClr val="009900"/>
                </a:solidFill>
                <a:latin typeface="Adobe Caslon Pro Bold" panose="0205070206050A020403" pitchFamily="18" charset="0"/>
              </a:rPr>
              <a:t>Cluster Map and complete the </a:t>
            </a:r>
          </a:p>
          <a:p>
            <a:r>
              <a:rPr lang="en-US" sz="2200" b="1" dirty="0">
                <a:solidFill>
                  <a:srgbClr val="009900"/>
                </a:solidFill>
                <a:latin typeface="Adobe Caslon Pro Bold" panose="0205070206050A020403" pitchFamily="18" charset="0"/>
              </a:rPr>
              <a:t>remaining parts. </a:t>
            </a:r>
          </a:p>
          <a:p>
            <a:endParaRPr lang="en-US" sz="2200" b="1" dirty="0">
              <a:solidFill>
                <a:srgbClr val="000000"/>
              </a:solidFill>
              <a:latin typeface="Adobe Caslon Pro Bold" panose="0205070206050A020403" pitchFamily="18" charset="0"/>
            </a:endParaRPr>
          </a:p>
          <a:p>
            <a:r>
              <a:rPr lang="en-US" sz="2200" b="1" dirty="0">
                <a:solidFill>
                  <a:srgbClr val="FF0000"/>
                </a:solidFill>
                <a:latin typeface="Adobe Caslon Pro Bold" panose="0205070206050A020403" pitchFamily="18" charset="0"/>
              </a:rPr>
              <a:t>You may use your device or a dictionary </a:t>
            </a:r>
          </a:p>
          <a:p>
            <a:r>
              <a:rPr lang="en-US" sz="2200" b="1" dirty="0">
                <a:solidFill>
                  <a:srgbClr val="FF0000"/>
                </a:solidFill>
                <a:latin typeface="Adobe Caslon Pro Bold" panose="0205070206050A020403" pitchFamily="18" charset="0"/>
              </a:rPr>
              <a:t>to assist you. This is to be done </a:t>
            </a:r>
            <a:r>
              <a:rPr lang="en-US" sz="2200" b="1" i="1" dirty="0">
                <a:solidFill>
                  <a:srgbClr val="00B050"/>
                </a:solidFill>
                <a:latin typeface="Adobe Caslon Pro Bold" panose="0205070206050A020403" pitchFamily="18" charset="0"/>
              </a:rPr>
              <a:t>quietly</a:t>
            </a:r>
            <a:r>
              <a:rPr lang="en-US" sz="2200" b="1" dirty="0">
                <a:solidFill>
                  <a:srgbClr val="FF0000"/>
                </a:solidFill>
                <a:latin typeface="Adobe Caslon Pro Bold" panose="0205070206050A020403" pitchFamily="18" charset="0"/>
              </a:rPr>
              <a:t> and </a:t>
            </a:r>
          </a:p>
          <a:p>
            <a:r>
              <a:rPr lang="en-US" sz="2200" b="1" i="1" dirty="0">
                <a:solidFill>
                  <a:srgbClr val="00B050"/>
                </a:solidFill>
                <a:latin typeface="Adobe Caslon Pro Bold" panose="0205070206050A020403" pitchFamily="18" charset="0"/>
              </a:rPr>
              <a:t>independently</a:t>
            </a:r>
            <a:r>
              <a:rPr lang="en-US" sz="2200" b="1" dirty="0">
                <a:solidFill>
                  <a:srgbClr val="FF0000"/>
                </a:solidFill>
                <a:latin typeface="Adobe Caslon Pro Bold" panose="0205070206050A020403" pitchFamily="18" charset="0"/>
              </a:rPr>
              <a:t>.</a:t>
            </a:r>
          </a:p>
        </p:txBody>
      </p:sp>
      <p:sp>
        <p:nvSpPr>
          <p:cNvPr id="4280" name="Oval 184"/>
          <p:cNvSpPr>
            <a:spLocks noChangeArrowheads="1"/>
          </p:cNvSpPr>
          <p:nvPr/>
        </p:nvSpPr>
        <p:spPr bwMode="auto">
          <a:xfrm rot="-4185625">
            <a:off x="93663" y="1925637"/>
            <a:ext cx="1117600" cy="2362201"/>
          </a:xfrm>
          <a:prstGeom prst="ellipse">
            <a:avLst/>
          </a:prstGeom>
          <a:gradFill rotWithShape="1">
            <a:gsLst>
              <a:gs pos="0">
                <a:schemeClr val="accent1">
                  <a:alpha val="46001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11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9" dur="13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19" dur="13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53" dur="13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63" dur="13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73" dur="13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107" dur="13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117" dur="13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127" dur="13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161" dur="13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2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171" dur="13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2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181" dur="13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2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207" dur="13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8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217" dur="13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8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227" dur="13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8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9" dur="500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50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3" dur="500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261" dur="13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2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271" dur="13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2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3" dur="500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281" dur="13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2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3" dur="500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9" dur="500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315" dur="13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6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7" dur="500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325" dur="13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6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9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335" dur="13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6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7" dur="500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7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3" dur="500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5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370" dur="13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17" presetClass="exit" presetSubtype="4" fill="hold" nodeType="withEffect">
                                  <p:stCondLst>
                                    <p:cond delay="64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2000"/>
                                        <p:tgtEl>
                                          <p:spTgt spid="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2000"/>
                                        <p:tgtEl>
                                          <p:spTgt spid="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2000"/>
                                        <p:tgtEl>
                                          <p:spTgt spid="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2000"/>
                                        <p:tgtEl>
                                          <p:spTgt spid="4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7" presetClass="exit" presetSubtype="4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3000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3000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3000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3000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7" presetClass="exit" presetSubtype="4" fill="hold" nodeType="withEffect">
                                  <p:stCondLst>
                                    <p:cond delay="5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2000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2000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2000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2000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7" presetClass="exit" presetSubtype="4" fill="hold" nodeType="withEffect">
                                  <p:stCondLst>
                                    <p:cond delay="64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2000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2000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2000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2000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7" presetClass="exit" presetSubtype="4" fill="hold" nodeType="withEffect">
                                  <p:stCondLst>
                                    <p:cond delay="6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2000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2000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2000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2000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7" presetClass="exit" presetSubtype="4" fill="hold" nodeType="withEffect">
                                  <p:stCondLst>
                                    <p:cond delay="5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2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2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2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2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7" presetClass="exit" presetSubtype="4" fill="hold" nodeType="withEffect">
                                  <p:stCondLst>
                                    <p:cond delay="4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3000"/>
                                        <p:tgtEl>
                                          <p:spTgt spid="4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3000"/>
                                        <p:tgtEl>
                                          <p:spTgt spid="4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3000"/>
                                        <p:tgtEl>
                                          <p:spTgt spid="4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3000"/>
                                        <p:tgtEl>
                                          <p:spTgt spid="4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7" presetClass="exit" presetSubtype="4" fill="hold" nodeType="withEffect">
                                  <p:stCondLst>
                                    <p:cond delay="5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5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5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5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7" presetClass="exit" presetSubtype="4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2000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2000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2000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2000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7" presetClass="exit" presetSubtype="4" fill="hold" nodeType="withEffect">
                                  <p:stCondLst>
                                    <p:cond delay="5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3000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3000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3000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3000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7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000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7" presetClass="exit" presetSubtype="10" fill="hold" nodeType="withEffect">
                                  <p:stCondLst>
                                    <p:cond delay="4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500"/>
                                        <p:tgtEl>
                                          <p:spTgt spid="4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/>
                                        <p:tgtEl>
                                          <p:spTgt spid="4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7" presetClass="exit" presetSubtype="4" fill="hold" nodeType="withEffect">
                                  <p:stCondLst>
                                    <p:cond delay="6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2" dur="3000"/>
                                        <p:tgtEl>
                                          <p:spTgt spid="4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3000"/>
                                        <p:tgtEl>
                                          <p:spTgt spid="4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3000"/>
                                        <p:tgtEl>
                                          <p:spTgt spid="4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3000"/>
                                        <p:tgtEl>
                                          <p:spTgt spid="4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7" presetClass="exit" presetSubtype="4" fill="hold" nodeType="withEffect">
                                  <p:stCondLst>
                                    <p:cond delay="6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8" dur="2000"/>
                                        <p:tgtEl>
                                          <p:spTgt spid="4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2000"/>
                                        <p:tgtEl>
                                          <p:spTgt spid="4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2000"/>
                                        <p:tgtEl>
                                          <p:spTgt spid="4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2000"/>
                                        <p:tgtEl>
                                          <p:spTgt spid="4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7" presetClass="exit" presetSubtype="4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4" dur="3000"/>
                                        <p:tgtEl>
                                          <p:spTgt spid="4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3000"/>
                                        <p:tgtEl>
                                          <p:spTgt spid="4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3000"/>
                                        <p:tgtEl>
                                          <p:spTgt spid="4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3000"/>
                                        <p:tgtEl>
                                          <p:spTgt spid="4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7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0" dur="1000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1000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7" presetClass="exit" presetSubtype="4" fill="hold" nodeType="withEffect">
                                  <p:stCondLst>
                                    <p:cond delay="6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6" dur="5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5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5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7" presetClass="exit" presetSubtype="4" fill="hold" nodeType="withEffect">
                                  <p:stCondLst>
                                    <p:cond delay="6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2" dur="1000"/>
                                        <p:tgtEl>
                                          <p:spTgt spid="4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1000"/>
                                        <p:tgtEl>
                                          <p:spTgt spid="4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4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4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7" presetClass="exit" presetSubtype="4" fill="hold" nodeType="withEffect">
                                  <p:stCondLst>
                                    <p:cond delay="6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8" dur="3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3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3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3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7" presetClass="exit" presetSubtype="4" fill="hold" nodeType="withEffect">
                                  <p:stCondLst>
                                    <p:cond delay="7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4" dur="2000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2000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2000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2000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7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0" dur="5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5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5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5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7" presetClass="exit" presetSubtype="4" fill="hold" nodeType="withEffect">
                                  <p:stCondLst>
                                    <p:cond delay="7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6" dur="3000"/>
                                        <p:tgtEl>
                                          <p:spTgt spid="4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3000"/>
                                        <p:tgtEl>
                                          <p:spTgt spid="4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3000"/>
                                        <p:tgtEl>
                                          <p:spTgt spid="4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3000"/>
                                        <p:tgtEl>
                                          <p:spTgt spid="4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7" presetClass="exit" presetSubtype="4" fill="hold" nodeType="withEffect">
                                  <p:stCondLst>
                                    <p:cond delay="7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2" dur="3000"/>
                                        <p:tgtEl>
                                          <p:spTgt spid="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3000"/>
                                        <p:tgtEl>
                                          <p:spTgt spid="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3000"/>
                                        <p:tgtEl>
                                          <p:spTgt spid="4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3000"/>
                                        <p:tgtEl>
                                          <p:spTgt spid="4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7" presetClass="exit" presetSubtype="4" fill="hold" nodeType="withEffect">
                                  <p:stCondLst>
                                    <p:cond delay="5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8" dur="2000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2000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2000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2000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7" presetClass="exit" presetSubtype="4" fill="hold" nodeType="withEffect">
                                  <p:stCondLst>
                                    <p:cond delay="7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4" dur="2000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2000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2000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2000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7" presetClass="exit" presetSubtype="4" fill="hold" nodeType="withEffect">
                                  <p:stCondLst>
                                    <p:cond delay="7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0" dur="1000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1000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1000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1000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7" presetClass="exit" presetSubtype="4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6" dur="2000"/>
                                        <p:tgtEl>
                                          <p:spTgt spid="4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2000"/>
                                        <p:tgtEl>
                                          <p:spTgt spid="4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2000"/>
                                        <p:tgtEl>
                                          <p:spTgt spid="4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2000"/>
                                        <p:tgtEl>
                                          <p:spTgt spid="4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7" presetClass="exit" presetSubtype="4" fill="hold" grpId="0" nodeType="withEffect">
                                  <p:stCondLst>
                                    <p:cond delay="7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0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7" presetClass="exit" presetSubtype="4" fill="hold" nodeType="withEffect">
                                  <p:stCondLst>
                                    <p:cond delay="7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8" dur="2000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2000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2000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2000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7" presetClass="exit" presetSubtype="4" fill="hold" nodeType="withEffect">
                                  <p:stCondLst>
                                    <p:cond delay="5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4" dur="2000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2000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2000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2000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0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0" dur="800"/>
                                        <p:tgtEl>
                                          <p:spTgt spid="4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0" presetClass="exit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4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0" presetClass="exit" presetSubtype="0" fill="hold" grpId="0" nodeType="withEffect">
                                  <p:stCondLst>
                                    <p:cond delay="6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6" dur="500"/>
                                        <p:tgtEl>
                                          <p:spTgt spid="4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0" presetClass="exit" presetSubtype="0" fill="hold" grpId="0" nodeType="withEffect">
                                  <p:stCondLst>
                                    <p:cond delay="5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9" dur="500"/>
                                        <p:tgtEl>
                                          <p:spTgt spid="4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7" presetClass="exit" presetSubtype="10" fill="hold" grpId="0" nodeType="withEffect">
                                  <p:stCondLst>
                                    <p:cond delay="5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2" dur="500"/>
                                        <p:tgtEl>
                                          <p:spTgt spid="4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/>
                                        <p:tgtEl>
                                          <p:spTgt spid="4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7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6" dur="500"/>
                                        <p:tgtEl>
                                          <p:spTgt spid="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500"/>
                                        <p:tgtEl>
                                          <p:spTgt spid="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500"/>
                                        <p:tgtEl>
                                          <p:spTgt spid="4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500"/>
                                        <p:tgtEl>
                                          <p:spTgt spid="4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7" presetClass="exit" presetSubtype="1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2" dur="500"/>
                                        <p:tgtEl>
                                          <p:spTgt spid="4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500"/>
                                        <p:tgtEl>
                                          <p:spTgt spid="4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7" presetClass="exit" presetSubtype="10" fill="hold" grpId="0" nodeType="withEffect">
                                  <p:stCondLst>
                                    <p:cond delay="6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6" dur="500"/>
                                        <p:tgtEl>
                                          <p:spTgt spid="4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500"/>
                                        <p:tgtEl>
                                          <p:spTgt spid="4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7" presetClass="exit" presetSubtype="10" fill="hold" grpId="0" nodeType="withEffect">
                                  <p:stCondLst>
                                    <p:cond delay="5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0" dur="500"/>
                                        <p:tgtEl>
                                          <p:spTgt spid="4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1" dur="500"/>
                                        <p:tgtEl>
                                          <p:spTgt spid="4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7" presetClass="exit" presetSubtype="10" fill="hold" grpId="0" nodeType="withEffect">
                                  <p:stCondLst>
                                    <p:cond delay="5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4" dur="500"/>
                                        <p:tgtEl>
                                          <p:spTgt spid="4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500"/>
                                        <p:tgtEl>
                                          <p:spTgt spid="4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7" presetClass="exit" presetSubtype="10" fill="hold" grpId="0" nodeType="withEffect">
                                  <p:stCondLst>
                                    <p:cond delay="6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0"/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7" presetClass="exit" presetSubtype="1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2" dur="500"/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500"/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8" presetClass="emph" presetSubtype="0" autoRev="1" fill="hold" grpId="1" nodeType="withEffect">
                                  <p:stCondLst>
                                    <p:cond delay="7800"/>
                                  </p:stCondLst>
                                  <p:childTnLst>
                                    <p:animRot by="5400000">
                                      <p:cBhvr>
                                        <p:cTn id="596" dur="50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7" presetID="10" presetClass="entr" presetSubtype="0" fill="hold" nodeType="withEffect">
                                  <p:stCondLst>
                                    <p:cond delay="780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9" dur="500"/>
                                        <p:tgtEl>
                                          <p:spTgt spid="4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0" presetID="10" presetClass="exit" presetSubtype="0" fill="hold" nodeType="withEffect">
                                  <p:stCondLst>
                                    <p:cond delay="14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1" dur="500"/>
                                        <p:tgtEl>
                                          <p:spTgt spid="4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5" grpId="0" animBg="1"/>
      <p:bldP spid="4244" grpId="0" animBg="1"/>
      <p:bldP spid="4243" grpId="0" animBg="1"/>
      <p:bldP spid="4242" grpId="0" animBg="1"/>
      <p:bldP spid="4103" grpId="0" animBg="1"/>
      <p:bldP spid="4103" grpId="1" animBg="1"/>
      <p:bldP spid="4103" grpId="2" animBg="1"/>
      <p:bldP spid="4104" grpId="0" animBg="1"/>
      <p:bldP spid="4104" grpId="1" animBg="1"/>
      <p:bldP spid="4104" grpId="2" animBg="1"/>
      <p:bldP spid="4105" grpId="0" animBg="1"/>
      <p:bldP spid="4105" grpId="1" animBg="1"/>
      <p:bldP spid="4106" grpId="0" animBg="1"/>
      <p:bldP spid="4106" grpId="1" animBg="1"/>
      <p:bldP spid="4107" grpId="0" animBg="1"/>
      <p:bldP spid="4107" grpId="1" animBg="1"/>
      <p:bldP spid="4108" grpId="0" animBg="1"/>
      <p:bldP spid="4108" grpId="1" animBg="1"/>
      <p:bldP spid="4108" grpId="2" animBg="1"/>
      <p:bldP spid="4109" grpId="0" animBg="1"/>
      <p:bldP spid="4109" grpId="1" animBg="1"/>
      <p:bldP spid="4109" grpId="2" animBg="1"/>
      <p:bldP spid="4110" grpId="0" animBg="1"/>
      <p:bldP spid="4110" grpId="1" animBg="1"/>
      <p:bldP spid="4110" grpId="2" animBg="1"/>
      <p:bldP spid="4111" grpId="0" animBg="1"/>
      <p:bldP spid="4111" grpId="1" animBg="1"/>
      <p:bldP spid="4112" grpId="0" animBg="1"/>
      <p:bldP spid="4112" grpId="1" animBg="1"/>
      <p:bldP spid="4113" grpId="0" animBg="1"/>
      <p:bldP spid="4113" grpId="1" animBg="1"/>
      <p:bldP spid="4114" grpId="0" animBg="1"/>
      <p:bldP spid="4114" grpId="1" animBg="1"/>
      <p:bldP spid="4114" grpId="2" animBg="1"/>
      <p:bldP spid="4115" grpId="0" animBg="1"/>
      <p:bldP spid="4115" grpId="1" animBg="1"/>
      <p:bldP spid="4115" grpId="2" animBg="1"/>
      <p:bldP spid="4116" grpId="0" animBg="1"/>
      <p:bldP spid="4116" grpId="1" animBg="1"/>
      <p:bldP spid="4116" grpId="2" animBg="1"/>
      <p:bldP spid="4117" grpId="0" animBg="1"/>
      <p:bldP spid="4117" grpId="1" animBg="1"/>
      <p:bldP spid="4118" grpId="0" animBg="1"/>
      <p:bldP spid="4118" grpId="1" animBg="1"/>
      <p:bldP spid="4119" grpId="0" animBg="1"/>
      <p:bldP spid="4119" grpId="1" animBg="1"/>
      <p:bldP spid="4120" grpId="0" animBg="1"/>
      <p:bldP spid="4120" grpId="1" animBg="1"/>
      <p:bldP spid="4120" grpId="2" animBg="1"/>
      <p:bldP spid="4121" grpId="0" animBg="1"/>
      <p:bldP spid="4121" grpId="1" animBg="1"/>
      <p:bldP spid="4121" grpId="2" animBg="1"/>
      <p:bldP spid="4122" grpId="0" animBg="1"/>
      <p:bldP spid="4122" grpId="1" animBg="1"/>
      <p:bldP spid="4122" grpId="2" animBg="1"/>
      <p:bldP spid="4123" grpId="0" animBg="1"/>
      <p:bldP spid="4123" grpId="1" animBg="1"/>
      <p:bldP spid="4124" grpId="0" animBg="1"/>
      <p:bldP spid="4124" grpId="1" animBg="1"/>
      <p:bldP spid="4125" grpId="0" animBg="1"/>
      <p:bldP spid="4125" grpId="1" animBg="1"/>
      <p:bldP spid="4125" grpId="2" animBg="1"/>
      <p:bldP spid="4126" grpId="0" animBg="1"/>
      <p:bldP spid="4126" grpId="1" animBg="1"/>
      <p:bldP spid="4126" grpId="2" animBg="1"/>
      <p:bldP spid="4127" grpId="0" animBg="1"/>
      <p:bldP spid="4127" grpId="1" animBg="1"/>
      <p:bldP spid="4127" grpId="2" animBg="1"/>
      <p:bldP spid="4128" grpId="0" animBg="1"/>
      <p:bldP spid="4128" grpId="1" animBg="1"/>
      <p:bldP spid="4129" grpId="0" animBg="1"/>
      <p:bldP spid="4129" grpId="1" animBg="1"/>
      <p:bldP spid="4130" grpId="0" animBg="1"/>
      <p:bldP spid="4130" grpId="1" animBg="1"/>
      <p:bldP spid="4131" grpId="0" animBg="1"/>
      <p:bldP spid="4131" grpId="1" animBg="1"/>
      <p:bldP spid="4131" grpId="2" animBg="1"/>
      <p:bldP spid="4132" grpId="0" animBg="1"/>
      <p:bldP spid="4132" grpId="1" animBg="1"/>
      <p:bldP spid="4132" grpId="2" animBg="1"/>
      <p:bldP spid="4133" grpId="0" animBg="1"/>
      <p:bldP spid="4133" grpId="1" animBg="1"/>
      <p:bldP spid="4133" grpId="2" animBg="1"/>
      <p:bldP spid="4134" grpId="0" animBg="1"/>
      <p:bldP spid="4134" grpId="1" animBg="1"/>
      <p:bldP spid="4135" grpId="0" animBg="1"/>
      <p:bldP spid="4135" grpId="1" animBg="1"/>
      <p:bldP spid="4136" grpId="0" animBg="1"/>
      <p:bldP spid="4136" grpId="1" animBg="1"/>
      <p:bldP spid="4137" grpId="0" animBg="1"/>
      <p:bldP spid="4137" grpId="1" animBg="1"/>
      <p:bldP spid="4137" grpId="2" animBg="1"/>
      <p:bldP spid="4138" grpId="0" animBg="1"/>
      <p:bldP spid="4138" grpId="1" animBg="1"/>
      <p:bldP spid="4138" grpId="2" animBg="1"/>
      <p:bldP spid="4139" grpId="0" animBg="1"/>
      <p:bldP spid="4139" grpId="1" animBg="1"/>
      <p:bldP spid="4139" grpId="2" animBg="1"/>
      <p:bldP spid="4140" grpId="0" animBg="1"/>
      <p:bldP spid="4140" grpId="1" animBg="1"/>
      <p:bldP spid="4141" grpId="0" animBg="1"/>
      <p:bldP spid="4141" grpId="1" animBg="1"/>
      <p:bldP spid="4143" grpId="0" animBg="1"/>
      <p:bldP spid="4144" grpId="0" animBg="1"/>
      <p:bldP spid="4145" grpId="0" animBg="1"/>
      <p:bldP spid="4145" grpId="1" animBg="1"/>
      <p:bldP spid="4204" grpId="0" animBg="1"/>
      <p:bldP spid="4233" grpId="0" animBg="1"/>
      <p:bldP spid="4234" grpId="0" animBg="1"/>
      <p:bldP spid="4235" grpId="0" animBg="1"/>
      <p:bldP spid="4236" grpId="0" animBg="1"/>
      <p:bldP spid="4237" grpId="0" animBg="1"/>
      <p:bldP spid="4238" grpId="0" animBg="1"/>
      <p:bldP spid="4239" grpId="0" animBg="1"/>
      <p:bldP spid="4142" grpId="0" animBg="1"/>
      <p:bldP spid="414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rgbClr val="00B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732" y="51660"/>
            <a:ext cx="8319933" cy="1470025"/>
          </a:xfrm>
        </p:spPr>
        <p:txBody>
          <a:bodyPr/>
          <a:lstStyle/>
          <a:p>
            <a:r>
              <a:rPr lang="en-US" dirty="0"/>
              <a:t>Vocabulary Word Study: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1498" y="1556839"/>
            <a:ext cx="9009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Word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44029" y="1584559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Synonym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93165" y="1602985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Part of Speech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83258" y="1571454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Original Sentence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81144" y="1552462"/>
            <a:ext cx="14895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Definition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23935" y="1575805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Antonym</a:t>
            </a:r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1193165" y="1660991"/>
            <a:ext cx="0" cy="488268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2919088" y="1602985"/>
            <a:ext cx="0" cy="494069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FBE9F25-3DAF-4455-A292-2ECFF169F58D}"/>
              </a:ext>
            </a:extLst>
          </p:cNvPr>
          <p:cNvCxnSpPr>
            <a:cxnSpLocks/>
          </p:cNvCxnSpPr>
          <p:nvPr/>
        </p:nvCxnSpPr>
        <p:spPr>
          <a:xfrm>
            <a:off x="4299342" y="1602985"/>
            <a:ext cx="0" cy="494069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000500E-EA06-43BB-A54C-6E6540EC5D27}"/>
              </a:ext>
            </a:extLst>
          </p:cNvPr>
          <p:cNvCxnSpPr>
            <a:cxnSpLocks/>
          </p:cNvCxnSpPr>
          <p:nvPr/>
        </p:nvCxnSpPr>
        <p:spPr>
          <a:xfrm>
            <a:off x="6558279" y="1602985"/>
            <a:ext cx="6525" cy="494069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6631C24-22A0-48E2-BDA8-01D12D1A39D4}"/>
              </a:ext>
            </a:extLst>
          </p:cNvPr>
          <p:cNvCxnSpPr>
            <a:cxnSpLocks/>
          </p:cNvCxnSpPr>
          <p:nvPr/>
        </p:nvCxnSpPr>
        <p:spPr>
          <a:xfrm>
            <a:off x="331745" y="1987726"/>
            <a:ext cx="829392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4DA0905-EC03-497A-99D5-4F83DD4DCC9E}"/>
              </a:ext>
            </a:extLst>
          </p:cNvPr>
          <p:cNvCxnSpPr>
            <a:cxnSpLocks/>
          </p:cNvCxnSpPr>
          <p:nvPr/>
        </p:nvCxnSpPr>
        <p:spPr>
          <a:xfrm>
            <a:off x="5423935" y="1602985"/>
            <a:ext cx="0" cy="494069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E7266BA-A8DF-486A-97D9-6A162B5CC07E}"/>
              </a:ext>
            </a:extLst>
          </p:cNvPr>
          <p:cNvSpPr txBox="1"/>
          <p:nvPr/>
        </p:nvSpPr>
        <p:spPr>
          <a:xfrm>
            <a:off x="-68333" y="2069026"/>
            <a:ext cx="1340432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200" dirty="0"/>
              <a:t>Appeal</a:t>
            </a:r>
          </a:p>
          <a:p>
            <a:pPr marL="342900" indent="-342900">
              <a:buAutoNum type="arabicPeriod"/>
            </a:pPr>
            <a:r>
              <a:rPr lang="en-US" sz="1200" dirty="0"/>
              <a:t>Addle</a:t>
            </a:r>
          </a:p>
          <a:p>
            <a:pPr marL="342900" indent="-342900">
              <a:buAutoNum type="arabicPeriod"/>
            </a:pPr>
            <a:r>
              <a:rPr lang="en-US" sz="1200" dirty="0"/>
              <a:t>Briskly</a:t>
            </a:r>
          </a:p>
          <a:p>
            <a:pPr marL="342900" indent="-342900">
              <a:buAutoNum type="arabicPeriod"/>
            </a:pPr>
            <a:r>
              <a:rPr lang="en-US" sz="1200" dirty="0"/>
              <a:t>Raggedy</a:t>
            </a:r>
          </a:p>
          <a:p>
            <a:pPr marL="342900" indent="-342900">
              <a:buAutoNum type="arabicPeriod"/>
            </a:pPr>
            <a:r>
              <a:rPr lang="en-US" sz="1200" dirty="0"/>
              <a:t>Bodega</a:t>
            </a:r>
          </a:p>
          <a:p>
            <a:pPr marL="342900" indent="-342900">
              <a:buAutoNum type="arabicPeriod"/>
            </a:pPr>
            <a:r>
              <a:rPr lang="en-US" sz="1200" dirty="0"/>
              <a:t>Abuela</a:t>
            </a:r>
          </a:p>
          <a:p>
            <a:pPr marL="342900" indent="-342900">
              <a:buAutoNum type="arabicPeriod"/>
            </a:pPr>
            <a:r>
              <a:rPr lang="en-US" sz="1200" dirty="0"/>
              <a:t>Menacing</a:t>
            </a:r>
          </a:p>
          <a:p>
            <a:pPr marL="342900" indent="-342900">
              <a:buAutoNum type="arabicPeriod"/>
            </a:pPr>
            <a:r>
              <a:rPr lang="en-US" sz="1200" dirty="0"/>
              <a:t>Winos</a:t>
            </a:r>
          </a:p>
          <a:p>
            <a:pPr marL="342900" indent="-342900">
              <a:buAutoNum type="arabicPeriod"/>
            </a:pPr>
            <a:r>
              <a:rPr lang="en-US" sz="1200" dirty="0"/>
              <a:t>Scope</a:t>
            </a:r>
          </a:p>
          <a:p>
            <a:pPr marL="342900" indent="-342900">
              <a:buAutoNum type="arabicPeriod"/>
            </a:pPr>
            <a:r>
              <a:rPr lang="en-US" sz="1200" dirty="0"/>
              <a:t>Pivoted</a:t>
            </a:r>
          </a:p>
          <a:p>
            <a:pPr marL="342900" indent="-342900">
              <a:buAutoNum type="arabicPeriod"/>
            </a:pPr>
            <a:r>
              <a:rPr lang="en-US" sz="1200" dirty="0"/>
              <a:t>Plantains</a:t>
            </a:r>
          </a:p>
          <a:p>
            <a:pPr marL="342900" indent="-342900">
              <a:buAutoNum type="arabicPeriod"/>
            </a:pPr>
            <a:r>
              <a:rPr lang="en-US" sz="1200" dirty="0" err="1"/>
              <a:t>Recaito</a:t>
            </a:r>
            <a:endParaRPr lang="en-US" sz="1200" dirty="0"/>
          </a:p>
          <a:p>
            <a:pPr marL="342900" indent="-342900">
              <a:buAutoNum type="arabicPeriod"/>
            </a:pPr>
            <a:r>
              <a:rPr lang="en-US" sz="1200" dirty="0"/>
              <a:t>Hallowed</a:t>
            </a:r>
          </a:p>
          <a:p>
            <a:pPr marL="342900" indent="-342900">
              <a:buAutoNum type="arabicPeriod"/>
            </a:pPr>
            <a:r>
              <a:rPr lang="en-US" sz="1200" dirty="0"/>
              <a:t>Veered</a:t>
            </a:r>
          </a:p>
          <a:p>
            <a:pPr marL="342900" indent="-342900">
              <a:buAutoNum type="arabicPeriod"/>
            </a:pPr>
            <a:r>
              <a:rPr lang="en-US" sz="1200" dirty="0"/>
              <a:t>Convicted</a:t>
            </a:r>
          </a:p>
          <a:p>
            <a:pPr marL="342900" indent="-342900">
              <a:buAutoNum type="arabicPeriod"/>
            </a:pPr>
            <a:r>
              <a:rPr lang="en-US" sz="1200" dirty="0"/>
              <a:t>Sauntering</a:t>
            </a:r>
          </a:p>
          <a:p>
            <a:pPr marL="342900" indent="-342900">
              <a:buAutoNum type="arabicPeriod"/>
            </a:pPr>
            <a:r>
              <a:rPr lang="en-US" sz="1200" dirty="0"/>
              <a:t>Beckoned</a:t>
            </a:r>
          </a:p>
          <a:p>
            <a:pPr marL="342900" indent="-342900">
              <a:buAutoNum type="arabicPeriod"/>
            </a:pPr>
            <a:r>
              <a:rPr lang="en-US" sz="1200" dirty="0"/>
              <a:t>Gravelly</a:t>
            </a:r>
          </a:p>
          <a:p>
            <a:pPr marL="342900" indent="-342900">
              <a:buAutoNum type="arabicPeriod"/>
            </a:pPr>
            <a:r>
              <a:rPr lang="en-US" sz="1200" dirty="0" err="1"/>
              <a:t>Hincty</a:t>
            </a:r>
            <a:endParaRPr lang="en-US" sz="1200" dirty="0"/>
          </a:p>
          <a:p>
            <a:pPr marL="342900" indent="-342900">
              <a:buAutoNum type="arabicPeriod"/>
            </a:pPr>
            <a:r>
              <a:rPr lang="en-US" sz="1200" dirty="0"/>
              <a:t>Blackjack</a:t>
            </a:r>
          </a:p>
          <a:p>
            <a:pPr marL="342900" indent="-342900">
              <a:buAutoNum type="arabicPeriod"/>
            </a:pPr>
            <a:r>
              <a:rPr lang="en-US" sz="1200" dirty="0"/>
              <a:t>Cellophane</a:t>
            </a:r>
          </a:p>
          <a:p>
            <a:pPr marL="342900" indent="-342900">
              <a:buAutoNum type="arabicPeriod"/>
            </a:pPr>
            <a:r>
              <a:rPr lang="en-US" sz="1200" dirty="0"/>
              <a:t>Peer</a:t>
            </a:r>
          </a:p>
          <a:p>
            <a:pPr marL="342900" indent="-342900">
              <a:buAutoNum type="arabicPeriod"/>
            </a:pPr>
            <a:r>
              <a:rPr lang="en-US" sz="1200" dirty="0"/>
              <a:t>Hyperactive</a:t>
            </a:r>
          </a:p>
          <a:p>
            <a:pPr marL="342900" indent="-342900">
              <a:buAutoNum type="arabicPeriod"/>
            </a:pPr>
            <a:r>
              <a:rPr lang="en-US" sz="1200" dirty="0"/>
              <a:t>Possession</a:t>
            </a:r>
          </a:p>
          <a:p>
            <a:pPr marL="342900" indent="-342900">
              <a:buAutoNum type="arabicPeriod"/>
            </a:pPr>
            <a:r>
              <a:rPr lang="en-US" sz="1200" dirty="0"/>
              <a:t>Tenement</a:t>
            </a:r>
          </a:p>
          <a:p>
            <a:pPr marL="342900" indent="-342900">
              <a:buAutoNum type="arabicPeriod"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5591A0-34F5-4EFD-8133-8C9E258F59A7}"/>
              </a:ext>
            </a:extLst>
          </p:cNvPr>
          <p:cNvSpPr txBox="1"/>
          <p:nvPr/>
        </p:nvSpPr>
        <p:spPr>
          <a:xfrm>
            <a:off x="2691302" y="1019619"/>
            <a:ext cx="3548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Scorpions</a:t>
            </a:r>
            <a:r>
              <a:rPr lang="en-US" dirty="0"/>
              <a:t> by Walter Dean Myers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FFC748-5E31-4BFB-BC24-8B8F2642CF3E}"/>
              </a:ext>
            </a:extLst>
          </p:cNvPr>
          <p:cNvSpPr txBox="1"/>
          <p:nvPr/>
        </p:nvSpPr>
        <p:spPr>
          <a:xfrm>
            <a:off x="6660447" y="1767905"/>
            <a:ext cx="188545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i="1" dirty="0"/>
              <a:t>(your</a:t>
            </a:r>
            <a:r>
              <a:rPr lang="en-US" sz="1300" b="1" i="1" u="sng" dirty="0"/>
              <a:t> OWN </a:t>
            </a:r>
            <a:r>
              <a:rPr lang="en-US" sz="1300" b="1" i="1" dirty="0"/>
              <a:t>sentence)</a:t>
            </a:r>
          </a:p>
        </p:txBody>
      </p:sp>
    </p:spTree>
    <p:extLst>
      <p:ext uri="{BB962C8B-B14F-4D97-AF65-F5344CB8AC3E}">
        <p14:creationId xmlns:p14="http://schemas.microsoft.com/office/powerpoint/2010/main" val="352943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2095500"/>
            <a:ext cx="91440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49" name="Group 53"/>
          <p:cNvGrpSpPr>
            <a:grpSpLocks/>
          </p:cNvGrpSpPr>
          <p:nvPr/>
        </p:nvGrpSpPr>
        <p:grpSpPr bwMode="auto">
          <a:xfrm>
            <a:off x="2484438" y="4275138"/>
            <a:ext cx="1439862" cy="573087"/>
            <a:chOff x="1387" y="2672"/>
            <a:chExt cx="1059" cy="422"/>
          </a:xfrm>
        </p:grpSpPr>
        <p:sp>
          <p:nvSpPr>
            <p:cNvPr id="4150" name="Freeform 54"/>
            <p:cNvSpPr>
              <a:spLocks/>
            </p:cNvSpPr>
            <p:nvPr/>
          </p:nvSpPr>
          <p:spPr bwMode="auto">
            <a:xfrm>
              <a:off x="1387" y="2738"/>
              <a:ext cx="1059" cy="216"/>
            </a:xfrm>
            <a:custGeom>
              <a:avLst/>
              <a:gdLst>
                <a:gd name="T0" fmla="*/ 30 w 551"/>
                <a:gd name="T1" fmla="*/ 135 h 216"/>
                <a:gd name="T2" fmla="*/ 62 w 551"/>
                <a:gd name="T3" fmla="*/ 106 h 216"/>
                <a:gd name="T4" fmla="*/ 153 w 551"/>
                <a:gd name="T5" fmla="*/ 17 h 216"/>
                <a:gd name="T6" fmla="*/ 279 w 551"/>
                <a:gd name="T7" fmla="*/ 5 h 216"/>
                <a:gd name="T8" fmla="*/ 294 w 551"/>
                <a:gd name="T9" fmla="*/ 46 h 216"/>
                <a:gd name="T10" fmla="*/ 357 w 551"/>
                <a:gd name="T11" fmla="*/ 56 h 216"/>
                <a:gd name="T12" fmla="*/ 412 w 551"/>
                <a:gd name="T13" fmla="*/ 106 h 216"/>
                <a:gd name="T14" fmla="*/ 485 w 551"/>
                <a:gd name="T15" fmla="*/ 145 h 216"/>
                <a:gd name="T16" fmla="*/ 520 w 551"/>
                <a:gd name="T17" fmla="*/ 204 h 216"/>
                <a:gd name="T18" fmla="*/ 302 w 551"/>
                <a:gd name="T19" fmla="*/ 215 h 216"/>
                <a:gd name="T20" fmla="*/ 257 w 551"/>
                <a:gd name="T21" fmla="*/ 215 h 216"/>
                <a:gd name="T22" fmla="*/ 57 w 551"/>
                <a:gd name="T23" fmla="*/ 204 h 216"/>
                <a:gd name="T24" fmla="*/ 3 w 551"/>
                <a:gd name="T25" fmla="*/ 204 h 216"/>
                <a:gd name="T26" fmla="*/ 30 w 551"/>
                <a:gd name="T27" fmla="*/ 13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51" h="216">
                  <a:moveTo>
                    <a:pt x="30" y="135"/>
                  </a:moveTo>
                  <a:cubicBezTo>
                    <a:pt x="40" y="119"/>
                    <a:pt x="41" y="127"/>
                    <a:pt x="62" y="106"/>
                  </a:cubicBezTo>
                  <a:cubicBezTo>
                    <a:pt x="82" y="86"/>
                    <a:pt x="117" y="34"/>
                    <a:pt x="153" y="17"/>
                  </a:cubicBezTo>
                  <a:cubicBezTo>
                    <a:pt x="189" y="0"/>
                    <a:pt x="256" y="0"/>
                    <a:pt x="279" y="5"/>
                  </a:cubicBezTo>
                  <a:cubicBezTo>
                    <a:pt x="302" y="10"/>
                    <a:pt x="281" y="37"/>
                    <a:pt x="294" y="46"/>
                  </a:cubicBezTo>
                  <a:cubicBezTo>
                    <a:pt x="307" y="55"/>
                    <a:pt x="337" y="46"/>
                    <a:pt x="357" y="56"/>
                  </a:cubicBezTo>
                  <a:cubicBezTo>
                    <a:pt x="377" y="66"/>
                    <a:pt x="391" y="92"/>
                    <a:pt x="412" y="106"/>
                  </a:cubicBezTo>
                  <a:cubicBezTo>
                    <a:pt x="433" y="121"/>
                    <a:pt x="467" y="129"/>
                    <a:pt x="485" y="145"/>
                  </a:cubicBezTo>
                  <a:cubicBezTo>
                    <a:pt x="503" y="161"/>
                    <a:pt x="551" y="193"/>
                    <a:pt x="520" y="204"/>
                  </a:cubicBezTo>
                  <a:cubicBezTo>
                    <a:pt x="490" y="216"/>
                    <a:pt x="346" y="213"/>
                    <a:pt x="302" y="215"/>
                  </a:cubicBezTo>
                  <a:cubicBezTo>
                    <a:pt x="259" y="216"/>
                    <a:pt x="298" y="216"/>
                    <a:pt x="257" y="215"/>
                  </a:cubicBezTo>
                  <a:cubicBezTo>
                    <a:pt x="216" y="213"/>
                    <a:pt x="99" y="206"/>
                    <a:pt x="57" y="204"/>
                  </a:cubicBezTo>
                  <a:cubicBezTo>
                    <a:pt x="15" y="203"/>
                    <a:pt x="5" y="216"/>
                    <a:pt x="3" y="204"/>
                  </a:cubicBezTo>
                  <a:cubicBezTo>
                    <a:pt x="0" y="193"/>
                    <a:pt x="20" y="151"/>
                    <a:pt x="30" y="135"/>
                  </a:cubicBezTo>
                  <a:close/>
                </a:path>
              </a:pathLst>
            </a:custGeom>
            <a:gradFill rotWithShape="1">
              <a:gsLst>
                <a:gs pos="0">
                  <a:srgbClr val="D9EDE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D9EDE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auto">
            <a:xfrm rot="-769377">
              <a:off x="1639" y="2866"/>
              <a:ext cx="455" cy="176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50999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auto">
            <a:xfrm>
              <a:off x="1606" y="2672"/>
              <a:ext cx="336" cy="336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99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auto">
            <a:xfrm>
              <a:off x="1669" y="2711"/>
              <a:ext cx="144" cy="14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4" name="Freeform 58"/>
            <p:cNvSpPr>
              <a:spLocks/>
            </p:cNvSpPr>
            <p:nvPr/>
          </p:nvSpPr>
          <p:spPr bwMode="auto">
            <a:xfrm>
              <a:off x="1392" y="2951"/>
              <a:ext cx="943" cy="143"/>
            </a:xfrm>
            <a:custGeom>
              <a:avLst/>
              <a:gdLst>
                <a:gd name="T0" fmla="*/ 92 w 943"/>
                <a:gd name="T1" fmla="*/ 115 h 171"/>
                <a:gd name="T2" fmla="*/ 144 w 943"/>
                <a:gd name="T3" fmla="*/ 95 h 171"/>
                <a:gd name="T4" fmla="*/ 192 w 943"/>
                <a:gd name="T5" fmla="*/ 101 h 171"/>
                <a:gd name="T6" fmla="*/ 292 w 943"/>
                <a:gd name="T7" fmla="*/ 33 h 171"/>
                <a:gd name="T8" fmla="*/ 446 w 943"/>
                <a:gd name="T9" fmla="*/ 5 h 171"/>
                <a:gd name="T10" fmla="*/ 521 w 943"/>
                <a:gd name="T11" fmla="*/ 5 h 171"/>
                <a:gd name="T12" fmla="*/ 603 w 943"/>
                <a:gd name="T13" fmla="*/ 32 h 171"/>
                <a:gd name="T14" fmla="*/ 627 w 943"/>
                <a:gd name="T15" fmla="*/ 60 h 171"/>
                <a:gd name="T16" fmla="*/ 716 w 943"/>
                <a:gd name="T17" fmla="*/ 95 h 171"/>
                <a:gd name="T18" fmla="*/ 835 w 943"/>
                <a:gd name="T19" fmla="*/ 122 h 171"/>
                <a:gd name="T20" fmla="*/ 893 w 943"/>
                <a:gd name="T21" fmla="*/ 163 h 171"/>
                <a:gd name="T22" fmla="*/ 537 w 943"/>
                <a:gd name="T23" fmla="*/ 170 h 171"/>
                <a:gd name="T24" fmla="*/ 463 w 943"/>
                <a:gd name="T25" fmla="*/ 170 h 171"/>
                <a:gd name="T26" fmla="*/ 136 w 943"/>
                <a:gd name="T27" fmla="*/ 163 h 171"/>
                <a:gd name="T28" fmla="*/ 7 w 943"/>
                <a:gd name="T29" fmla="*/ 142 h 171"/>
                <a:gd name="T30" fmla="*/ 92 w 943"/>
                <a:gd name="T31" fmla="*/ 11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3" h="171">
                  <a:moveTo>
                    <a:pt x="92" y="115"/>
                  </a:moveTo>
                  <a:cubicBezTo>
                    <a:pt x="108" y="104"/>
                    <a:pt x="127" y="97"/>
                    <a:pt x="144" y="95"/>
                  </a:cubicBezTo>
                  <a:cubicBezTo>
                    <a:pt x="161" y="93"/>
                    <a:pt x="167" y="111"/>
                    <a:pt x="192" y="101"/>
                  </a:cubicBezTo>
                  <a:cubicBezTo>
                    <a:pt x="217" y="91"/>
                    <a:pt x="250" y="49"/>
                    <a:pt x="292" y="33"/>
                  </a:cubicBezTo>
                  <a:cubicBezTo>
                    <a:pt x="334" y="17"/>
                    <a:pt x="408" y="10"/>
                    <a:pt x="446" y="5"/>
                  </a:cubicBezTo>
                  <a:cubicBezTo>
                    <a:pt x="484" y="0"/>
                    <a:pt x="495" y="1"/>
                    <a:pt x="521" y="5"/>
                  </a:cubicBezTo>
                  <a:cubicBezTo>
                    <a:pt x="547" y="9"/>
                    <a:pt x="585" y="23"/>
                    <a:pt x="603" y="32"/>
                  </a:cubicBezTo>
                  <a:cubicBezTo>
                    <a:pt x="621" y="41"/>
                    <a:pt x="608" y="50"/>
                    <a:pt x="627" y="60"/>
                  </a:cubicBezTo>
                  <a:cubicBezTo>
                    <a:pt x="646" y="70"/>
                    <a:pt x="681" y="85"/>
                    <a:pt x="716" y="95"/>
                  </a:cubicBezTo>
                  <a:cubicBezTo>
                    <a:pt x="750" y="105"/>
                    <a:pt x="805" y="111"/>
                    <a:pt x="835" y="122"/>
                  </a:cubicBezTo>
                  <a:cubicBezTo>
                    <a:pt x="864" y="133"/>
                    <a:pt x="943" y="155"/>
                    <a:pt x="893" y="163"/>
                  </a:cubicBezTo>
                  <a:cubicBezTo>
                    <a:pt x="843" y="171"/>
                    <a:pt x="608" y="169"/>
                    <a:pt x="537" y="170"/>
                  </a:cubicBezTo>
                  <a:cubicBezTo>
                    <a:pt x="465" y="171"/>
                    <a:pt x="530" y="171"/>
                    <a:pt x="463" y="170"/>
                  </a:cubicBezTo>
                  <a:cubicBezTo>
                    <a:pt x="396" y="169"/>
                    <a:pt x="212" y="168"/>
                    <a:pt x="136" y="163"/>
                  </a:cubicBezTo>
                  <a:cubicBezTo>
                    <a:pt x="60" y="158"/>
                    <a:pt x="14" y="150"/>
                    <a:pt x="7" y="142"/>
                  </a:cubicBezTo>
                  <a:cubicBezTo>
                    <a:pt x="0" y="134"/>
                    <a:pt x="74" y="121"/>
                    <a:pt x="92" y="115"/>
                  </a:cubicBezTo>
                  <a:close/>
                </a:path>
              </a:pathLst>
            </a:custGeom>
            <a:gradFill rotWithShape="1">
              <a:gsLst>
                <a:gs pos="0">
                  <a:srgbClr val="D9EDE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D9EDE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211" name="Picture 115" descr="Freeform 152_ppt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-368993">
            <a:off x="2709863" y="4349750"/>
            <a:ext cx="877887" cy="4397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45" name="Oval 149"/>
          <p:cNvSpPr>
            <a:spLocks noChangeArrowheads="1"/>
          </p:cNvSpPr>
          <p:nvPr/>
        </p:nvSpPr>
        <p:spPr bwMode="auto">
          <a:xfrm rot="773662">
            <a:off x="1020763" y="3373438"/>
            <a:ext cx="1447800" cy="3459162"/>
          </a:xfrm>
          <a:prstGeom prst="ellipse">
            <a:avLst/>
          </a:prstGeom>
          <a:gradFill rotWithShape="1">
            <a:gsLst>
              <a:gs pos="0">
                <a:srgbClr val="001B36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4" name="Oval 148"/>
          <p:cNvSpPr>
            <a:spLocks noChangeArrowheads="1"/>
          </p:cNvSpPr>
          <p:nvPr/>
        </p:nvSpPr>
        <p:spPr bwMode="auto">
          <a:xfrm rot="-1018096">
            <a:off x="2065338" y="3398838"/>
            <a:ext cx="1230312" cy="3459162"/>
          </a:xfrm>
          <a:prstGeom prst="ellipse">
            <a:avLst/>
          </a:prstGeom>
          <a:gradFill rotWithShape="1">
            <a:gsLst>
              <a:gs pos="0">
                <a:srgbClr val="001B36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3" name="Oval 147"/>
          <p:cNvSpPr>
            <a:spLocks noChangeArrowheads="1"/>
          </p:cNvSpPr>
          <p:nvPr/>
        </p:nvSpPr>
        <p:spPr bwMode="auto">
          <a:xfrm rot="-319781">
            <a:off x="1760538" y="3127375"/>
            <a:ext cx="1230312" cy="3459163"/>
          </a:xfrm>
          <a:prstGeom prst="ellipse">
            <a:avLst/>
          </a:prstGeom>
          <a:gradFill rotWithShape="1">
            <a:gsLst>
              <a:gs pos="0">
                <a:srgbClr val="001B36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2" name="Oval 146"/>
          <p:cNvSpPr>
            <a:spLocks noChangeArrowheads="1"/>
          </p:cNvSpPr>
          <p:nvPr/>
        </p:nvSpPr>
        <p:spPr bwMode="auto">
          <a:xfrm>
            <a:off x="1476375" y="2962275"/>
            <a:ext cx="1285875" cy="3895725"/>
          </a:xfrm>
          <a:prstGeom prst="ellipse">
            <a:avLst/>
          </a:prstGeom>
          <a:gradFill rotWithShape="1">
            <a:gsLst>
              <a:gs pos="0">
                <a:srgbClr val="001B36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99" name="Picture 3" descr="Freeform 139_pptX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193640">
            <a:off x="1055688" y="4333875"/>
            <a:ext cx="1655762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Freeform 114_pptX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863600" y="4962525"/>
            <a:ext cx="12573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Freeform 5"/>
          <p:cNvSpPr>
            <a:spLocks/>
          </p:cNvSpPr>
          <p:nvPr/>
        </p:nvSpPr>
        <p:spPr bwMode="auto">
          <a:xfrm>
            <a:off x="6189663" y="3014663"/>
            <a:ext cx="690562" cy="214312"/>
          </a:xfrm>
          <a:custGeom>
            <a:avLst/>
            <a:gdLst>
              <a:gd name="T0" fmla="*/ 119 w 945"/>
              <a:gd name="T1" fmla="*/ 208 h 293"/>
              <a:gd name="T2" fmla="*/ 79 w 945"/>
              <a:gd name="T3" fmla="*/ 273 h 293"/>
              <a:gd name="T4" fmla="*/ 5 w 945"/>
              <a:gd name="T5" fmla="*/ 279 h 293"/>
              <a:gd name="T6" fmla="*/ 50 w 945"/>
              <a:gd name="T7" fmla="*/ 188 h 293"/>
              <a:gd name="T8" fmla="*/ 182 w 945"/>
              <a:gd name="T9" fmla="*/ 113 h 293"/>
              <a:gd name="T10" fmla="*/ 228 w 945"/>
              <a:gd name="T11" fmla="*/ 57 h 293"/>
              <a:gd name="T12" fmla="*/ 308 w 945"/>
              <a:gd name="T13" fmla="*/ 74 h 293"/>
              <a:gd name="T14" fmla="*/ 495 w 945"/>
              <a:gd name="T15" fmla="*/ 52 h 293"/>
              <a:gd name="T16" fmla="*/ 600 w 945"/>
              <a:gd name="T17" fmla="*/ 13 h 293"/>
              <a:gd name="T18" fmla="*/ 701 w 945"/>
              <a:gd name="T19" fmla="*/ 127 h 293"/>
              <a:gd name="T20" fmla="*/ 829 w 945"/>
              <a:gd name="T21" fmla="*/ 177 h 293"/>
              <a:gd name="T22" fmla="*/ 892 w 945"/>
              <a:gd name="T23" fmla="*/ 251 h 293"/>
              <a:gd name="T24" fmla="*/ 511 w 945"/>
              <a:gd name="T25" fmla="*/ 264 h 293"/>
              <a:gd name="T26" fmla="*/ 433 w 945"/>
              <a:gd name="T27" fmla="*/ 264 h 293"/>
              <a:gd name="T28" fmla="*/ 242 w 945"/>
              <a:gd name="T29" fmla="*/ 290 h 293"/>
              <a:gd name="T30" fmla="*/ 139 w 945"/>
              <a:gd name="T31" fmla="*/ 263 h 293"/>
              <a:gd name="T32" fmla="*/ 119 w 945"/>
              <a:gd name="T33" fmla="*/ 208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45" h="293">
                <a:moveTo>
                  <a:pt x="119" y="208"/>
                </a:moveTo>
                <a:cubicBezTo>
                  <a:pt x="109" y="210"/>
                  <a:pt x="98" y="261"/>
                  <a:pt x="79" y="273"/>
                </a:cubicBezTo>
                <a:cubicBezTo>
                  <a:pt x="60" y="285"/>
                  <a:pt x="10" y="293"/>
                  <a:pt x="5" y="279"/>
                </a:cubicBezTo>
                <a:cubicBezTo>
                  <a:pt x="0" y="265"/>
                  <a:pt x="21" y="216"/>
                  <a:pt x="50" y="188"/>
                </a:cubicBezTo>
                <a:cubicBezTo>
                  <a:pt x="79" y="160"/>
                  <a:pt x="152" y="135"/>
                  <a:pt x="182" y="113"/>
                </a:cubicBezTo>
                <a:cubicBezTo>
                  <a:pt x="212" y="91"/>
                  <a:pt x="207" y="64"/>
                  <a:pt x="228" y="57"/>
                </a:cubicBezTo>
                <a:cubicBezTo>
                  <a:pt x="249" y="50"/>
                  <a:pt x="264" y="75"/>
                  <a:pt x="308" y="74"/>
                </a:cubicBezTo>
                <a:cubicBezTo>
                  <a:pt x="352" y="73"/>
                  <a:pt x="447" y="62"/>
                  <a:pt x="495" y="52"/>
                </a:cubicBezTo>
                <a:cubicBezTo>
                  <a:pt x="544" y="42"/>
                  <a:pt x="565" y="0"/>
                  <a:pt x="600" y="13"/>
                </a:cubicBezTo>
                <a:cubicBezTo>
                  <a:pt x="634" y="26"/>
                  <a:pt x="663" y="100"/>
                  <a:pt x="701" y="127"/>
                </a:cubicBezTo>
                <a:cubicBezTo>
                  <a:pt x="740" y="155"/>
                  <a:pt x="798" y="156"/>
                  <a:pt x="829" y="177"/>
                </a:cubicBezTo>
                <a:cubicBezTo>
                  <a:pt x="861" y="197"/>
                  <a:pt x="945" y="236"/>
                  <a:pt x="892" y="251"/>
                </a:cubicBezTo>
                <a:cubicBezTo>
                  <a:pt x="838" y="265"/>
                  <a:pt x="587" y="262"/>
                  <a:pt x="511" y="264"/>
                </a:cubicBezTo>
                <a:cubicBezTo>
                  <a:pt x="435" y="265"/>
                  <a:pt x="478" y="260"/>
                  <a:pt x="433" y="264"/>
                </a:cubicBezTo>
                <a:cubicBezTo>
                  <a:pt x="388" y="268"/>
                  <a:pt x="291" y="290"/>
                  <a:pt x="242" y="290"/>
                </a:cubicBezTo>
                <a:cubicBezTo>
                  <a:pt x="193" y="290"/>
                  <a:pt x="159" y="277"/>
                  <a:pt x="139" y="263"/>
                </a:cubicBezTo>
                <a:cubicBezTo>
                  <a:pt x="119" y="249"/>
                  <a:pt x="129" y="214"/>
                  <a:pt x="119" y="208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 rot="-594991">
            <a:off x="1900238" y="3490913"/>
            <a:ext cx="866775" cy="460375"/>
          </a:xfrm>
          <a:custGeom>
            <a:avLst/>
            <a:gdLst>
              <a:gd name="T0" fmla="*/ 79 w 905"/>
              <a:gd name="T1" fmla="*/ 208 h 290"/>
              <a:gd name="T2" fmla="*/ 10 w 905"/>
              <a:gd name="T3" fmla="*/ 188 h 290"/>
              <a:gd name="T4" fmla="*/ 142 w 905"/>
              <a:gd name="T5" fmla="*/ 113 h 290"/>
              <a:gd name="T6" fmla="*/ 181 w 905"/>
              <a:gd name="T7" fmla="*/ 119 h 290"/>
              <a:gd name="T8" fmla="*/ 268 w 905"/>
              <a:gd name="T9" fmla="*/ 74 h 290"/>
              <a:gd name="T10" fmla="*/ 455 w 905"/>
              <a:gd name="T11" fmla="*/ 52 h 290"/>
              <a:gd name="T12" fmla="*/ 560 w 905"/>
              <a:gd name="T13" fmla="*/ 13 h 290"/>
              <a:gd name="T14" fmla="*/ 661 w 905"/>
              <a:gd name="T15" fmla="*/ 127 h 290"/>
              <a:gd name="T16" fmla="*/ 789 w 905"/>
              <a:gd name="T17" fmla="*/ 177 h 290"/>
              <a:gd name="T18" fmla="*/ 852 w 905"/>
              <a:gd name="T19" fmla="*/ 251 h 290"/>
              <a:gd name="T20" fmla="*/ 471 w 905"/>
              <a:gd name="T21" fmla="*/ 264 h 290"/>
              <a:gd name="T22" fmla="*/ 393 w 905"/>
              <a:gd name="T23" fmla="*/ 264 h 290"/>
              <a:gd name="T24" fmla="*/ 202 w 905"/>
              <a:gd name="T25" fmla="*/ 290 h 290"/>
              <a:gd name="T26" fmla="*/ 99 w 905"/>
              <a:gd name="T27" fmla="*/ 263 h 290"/>
              <a:gd name="T28" fmla="*/ 79 w 905"/>
              <a:gd name="T29" fmla="*/ 208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05" h="290">
                <a:moveTo>
                  <a:pt x="79" y="208"/>
                </a:moveTo>
                <a:cubicBezTo>
                  <a:pt x="64" y="196"/>
                  <a:pt x="0" y="204"/>
                  <a:pt x="10" y="188"/>
                </a:cubicBezTo>
                <a:cubicBezTo>
                  <a:pt x="20" y="172"/>
                  <a:pt x="114" y="125"/>
                  <a:pt x="142" y="113"/>
                </a:cubicBezTo>
                <a:cubicBezTo>
                  <a:pt x="170" y="101"/>
                  <a:pt x="160" y="126"/>
                  <a:pt x="181" y="119"/>
                </a:cubicBezTo>
                <a:cubicBezTo>
                  <a:pt x="202" y="112"/>
                  <a:pt x="222" y="85"/>
                  <a:pt x="268" y="74"/>
                </a:cubicBezTo>
                <a:cubicBezTo>
                  <a:pt x="314" y="63"/>
                  <a:pt x="407" y="62"/>
                  <a:pt x="455" y="52"/>
                </a:cubicBezTo>
                <a:cubicBezTo>
                  <a:pt x="504" y="42"/>
                  <a:pt x="525" y="0"/>
                  <a:pt x="560" y="13"/>
                </a:cubicBezTo>
                <a:cubicBezTo>
                  <a:pt x="594" y="26"/>
                  <a:pt x="623" y="100"/>
                  <a:pt x="661" y="127"/>
                </a:cubicBezTo>
                <a:cubicBezTo>
                  <a:pt x="700" y="155"/>
                  <a:pt x="758" y="156"/>
                  <a:pt x="789" y="177"/>
                </a:cubicBezTo>
                <a:cubicBezTo>
                  <a:pt x="821" y="197"/>
                  <a:pt x="905" y="236"/>
                  <a:pt x="852" y="251"/>
                </a:cubicBezTo>
                <a:cubicBezTo>
                  <a:pt x="798" y="265"/>
                  <a:pt x="547" y="262"/>
                  <a:pt x="471" y="264"/>
                </a:cubicBezTo>
                <a:cubicBezTo>
                  <a:pt x="395" y="265"/>
                  <a:pt x="438" y="260"/>
                  <a:pt x="393" y="264"/>
                </a:cubicBezTo>
                <a:cubicBezTo>
                  <a:pt x="348" y="268"/>
                  <a:pt x="251" y="290"/>
                  <a:pt x="202" y="290"/>
                </a:cubicBezTo>
                <a:cubicBezTo>
                  <a:pt x="153" y="290"/>
                  <a:pt x="119" y="277"/>
                  <a:pt x="99" y="263"/>
                </a:cubicBezTo>
                <a:cubicBezTo>
                  <a:pt x="79" y="249"/>
                  <a:pt x="87" y="231"/>
                  <a:pt x="79" y="208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4462463" y="304800"/>
            <a:ext cx="131762" cy="255588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2235200" y="19812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2159000" y="10668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 rot="14489067">
            <a:off x="7061994" y="205582"/>
            <a:ext cx="369887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6604000" y="1143000"/>
            <a:ext cx="76200" cy="8572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8331200" y="0"/>
            <a:ext cx="152400" cy="2571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152400" y="0"/>
            <a:ext cx="228600" cy="20002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8788400" y="19812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2379663" y="1676400"/>
            <a:ext cx="74612" cy="8572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 rot="14489067">
            <a:off x="1651794" y="-327819"/>
            <a:ext cx="369888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>
            <a:off x="3835400" y="22098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4902200" y="1981200"/>
            <a:ext cx="152400" cy="2571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3352800" y="838200"/>
            <a:ext cx="228600" cy="228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 rot="1348005">
            <a:off x="823913" y="1562100"/>
            <a:ext cx="74612" cy="134938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5892800" y="19812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AutoShape 22"/>
          <p:cNvSpPr>
            <a:spLocks noChangeArrowheads="1"/>
          </p:cNvSpPr>
          <p:nvPr/>
        </p:nvSpPr>
        <p:spPr bwMode="auto">
          <a:xfrm rot="14489067">
            <a:off x="203994" y="2186782"/>
            <a:ext cx="369887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AutoShape 23"/>
          <p:cNvSpPr>
            <a:spLocks noChangeArrowheads="1"/>
          </p:cNvSpPr>
          <p:nvPr/>
        </p:nvSpPr>
        <p:spPr bwMode="auto">
          <a:xfrm>
            <a:off x="8116888" y="1447800"/>
            <a:ext cx="80962" cy="1428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AutoShape 24"/>
          <p:cNvSpPr>
            <a:spLocks noChangeArrowheads="1"/>
          </p:cNvSpPr>
          <p:nvPr/>
        </p:nvSpPr>
        <p:spPr bwMode="auto">
          <a:xfrm>
            <a:off x="7980313" y="181486"/>
            <a:ext cx="457200" cy="6858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AutoShape 25"/>
          <p:cNvSpPr>
            <a:spLocks noChangeArrowheads="1"/>
          </p:cNvSpPr>
          <p:nvPr/>
        </p:nvSpPr>
        <p:spPr bwMode="auto">
          <a:xfrm>
            <a:off x="711200" y="-114300"/>
            <a:ext cx="685800" cy="5334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AutoShape 26"/>
          <p:cNvSpPr>
            <a:spLocks noChangeArrowheads="1"/>
          </p:cNvSpPr>
          <p:nvPr/>
        </p:nvSpPr>
        <p:spPr bwMode="auto">
          <a:xfrm>
            <a:off x="8437513" y="2162686"/>
            <a:ext cx="457200" cy="4572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AutoShape 27"/>
          <p:cNvSpPr>
            <a:spLocks noChangeArrowheads="1"/>
          </p:cNvSpPr>
          <p:nvPr/>
        </p:nvSpPr>
        <p:spPr bwMode="auto">
          <a:xfrm>
            <a:off x="6361113" y="-304800"/>
            <a:ext cx="169862" cy="228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AutoShape 28"/>
          <p:cNvSpPr>
            <a:spLocks noChangeArrowheads="1"/>
          </p:cNvSpPr>
          <p:nvPr/>
        </p:nvSpPr>
        <p:spPr bwMode="auto">
          <a:xfrm>
            <a:off x="1490663" y="1066800"/>
            <a:ext cx="177800" cy="20002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AutoShape 29"/>
          <p:cNvSpPr>
            <a:spLocks noChangeArrowheads="1"/>
          </p:cNvSpPr>
          <p:nvPr/>
        </p:nvSpPr>
        <p:spPr bwMode="auto">
          <a:xfrm>
            <a:off x="6350000" y="1143000"/>
            <a:ext cx="152400" cy="2571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AutoShape 30"/>
          <p:cNvSpPr>
            <a:spLocks noChangeArrowheads="1"/>
          </p:cNvSpPr>
          <p:nvPr/>
        </p:nvSpPr>
        <p:spPr bwMode="auto">
          <a:xfrm>
            <a:off x="1892300" y="1828800"/>
            <a:ext cx="74613" cy="74613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AutoShape 31"/>
          <p:cNvSpPr>
            <a:spLocks noChangeArrowheads="1"/>
          </p:cNvSpPr>
          <p:nvPr/>
        </p:nvSpPr>
        <p:spPr bwMode="auto">
          <a:xfrm>
            <a:off x="1397000" y="2286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AutoShape 32"/>
          <p:cNvSpPr>
            <a:spLocks noChangeArrowheads="1"/>
          </p:cNvSpPr>
          <p:nvPr/>
        </p:nvSpPr>
        <p:spPr bwMode="auto">
          <a:xfrm>
            <a:off x="101600" y="11430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 rot="14489067">
            <a:off x="6604794" y="1348582"/>
            <a:ext cx="369887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AutoShape 34"/>
          <p:cNvSpPr>
            <a:spLocks noChangeArrowheads="1"/>
          </p:cNvSpPr>
          <p:nvPr/>
        </p:nvSpPr>
        <p:spPr bwMode="auto">
          <a:xfrm>
            <a:off x="5969000" y="6096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1" name="AutoShape 35"/>
          <p:cNvSpPr>
            <a:spLocks noChangeArrowheads="1"/>
          </p:cNvSpPr>
          <p:nvPr/>
        </p:nvSpPr>
        <p:spPr bwMode="auto">
          <a:xfrm>
            <a:off x="8483600" y="152400"/>
            <a:ext cx="152400" cy="2571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AutoShape 36"/>
          <p:cNvSpPr>
            <a:spLocks noChangeArrowheads="1"/>
          </p:cNvSpPr>
          <p:nvPr/>
        </p:nvSpPr>
        <p:spPr bwMode="auto">
          <a:xfrm>
            <a:off x="220663" y="152400"/>
            <a:ext cx="103187" cy="90488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3" name="AutoShape 37"/>
          <p:cNvSpPr>
            <a:spLocks noChangeArrowheads="1"/>
          </p:cNvSpPr>
          <p:nvPr/>
        </p:nvSpPr>
        <p:spPr bwMode="auto">
          <a:xfrm>
            <a:off x="7721600" y="17526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AutoShape 38"/>
          <p:cNvSpPr>
            <a:spLocks noChangeArrowheads="1"/>
          </p:cNvSpPr>
          <p:nvPr/>
        </p:nvSpPr>
        <p:spPr bwMode="auto">
          <a:xfrm>
            <a:off x="4953000" y="1508125"/>
            <a:ext cx="74613" cy="74613"/>
          </a:xfrm>
          <a:prstGeom prst="star4">
            <a:avLst>
              <a:gd name="adj" fmla="val 3407"/>
            </a:avLst>
          </a:prstGeom>
          <a:solidFill>
            <a:srgbClr val="FFFFFF">
              <a:alpha val="7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 rot="14489067">
            <a:off x="1804194" y="-175419"/>
            <a:ext cx="369888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449263" y="1295400"/>
            <a:ext cx="101600" cy="1143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" name="AutoShape 41"/>
          <p:cNvSpPr>
            <a:spLocks noChangeArrowheads="1"/>
          </p:cNvSpPr>
          <p:nvPr/>
        </p:nvSpPr>
        <p:spPr bwMode="auto">
          <a:xfrm>
            <a:off x="8483600" y="1828800"/>
            <a:ext cx="152400" cy="2571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AutoShape 42"/>
          <p:cNvSpPr>
            <a:spLocks noChangeArrowheads="1"/>
          </p:cNvSpPr>
          <p:nvPr/>
        </p:nvSpPr>
        <p:spPr bwMode="auto">
          <a:xfrm>
            <a:off x="1524000" y="1066800"/>
            <a:ext cx="228600" cy="228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AutoShape 43"/>
          <p:cNvSpPr>
            <a:spLocks noChangeArrowheads="1"/>
          </p:cNvSpPr>
          <p:nvPr/>
        </p:nvSpPr>
        <p:spPr bwMode="auto">
          <a:xfrm rot="1348005">
            <a:off x="3065463" y="128588"/>
            <a:ext cx="74612" cy="1555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0" name="AutoShape 44"/>
          <p:cNvSpPr>
            <a:spLocks noChangeArrowheads="1"/>
          </p:cNvSpPr>
          <p:nvPr/>
        </p:nvSpPr>
        <p:spPr bwMode="auto">
          <a:xfrm>
            <a:off x="6045200" y="21336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AutoShape 45"/>
          <p:cNvSpPr>
            <a:spLocks noChangeArrowheads="1"/>
          </p:cNvSpPr>
          <p:nvPr/>
        </p:nvSpPr>
        <p:spPr bwMode="auto">
          <a:xfrm rot="14489067">
            <a:off x="356394" y="-327819"/>
            <a:ext cx="369888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AutoShape 47"/>
          <p:cNvSpPr>
            <a:spLocks noChangeArrowheads="1"/>
          </p:cNvSpPr>
          <p:nvPr/>
        </p:nvSpPr>
        <p:spPr bwMode="auto">
          <a:xfrm>
            <a:off x="3962400" y="762000"/>
            <a:ext cx="106363" cy="1428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AutoShape 48"/>
          <p:cNvSpPr>
            <a:spLocks noChangeArrowheads="1"/>
          </p:cNvSpPr>
          <p:nvPr/>
        </p:nvSpPr>
        <p:spPr bwMode="auto">
          <a:xfrm>
            <a:off x="3589338" y="1600200"/>
            <a:ext cx="127000" cy="1428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5" name="AutoShape 49"/>
          <p:cNvSpPr>
            <a:spLocks noChangeArrowheads="1"/>
          </p:cNvSpPr>
          <p:nvPr/>
        </p:nvSpPr>
        <p:spPr bwMode="auto">
          <a:xfrm>
            <a:off x="5378450" y="1066800"/>
            <a:ext cx="74613" cy="1143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6" name="Oval 50"/>
          <p:cNvSpPr>
            <a:spLocks noChangeArrowheads="1"/>
          </p:cNvSpPr>
          <p:nvPr/>
        </p:nvSpPr>
        <p:spPr bwMode="auto">
          <a:xfrm rot="-769377">
            <a:off x="1895475" y="3613150"/>
            <a:ext cx="722313" cy="279400"/>
          </a:xfrm>
          <a:prstGeom prst="ellipse">
            <a:avLst/>
          </a:prstGeom>
          <a:gradFill rotWithShape="1">
            <a:gsLst>
              <a:gs pos="0">
                <a:schemeClr val="accent2">
                  <a:alpha val="50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" name="Oval 51"/>
          <p:cNvSpPr>
            <a:spLocks noChangeArrowheads="1"/>
          </p:cNvSpPr>
          <p:nvPr/>
        </p:nvSpPr>
        <p:spPr bwMode="auto">
          <a:xfrm>
            <a:off x="1866900" y="3454400"/>
            <a:ext cx="406400" cy="4064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8" name="Oval 52"/>
          <p:cNvSpPr>
            <a:spLocks noChangeArrowheads="1"/>
          </p:cNvSpPr>
          <p:nvPr/>
        </p:nvSpPr>
        <p:spPr bwMode="auto">
          <a:xfrm>
            <a:off x="1905000" y="35052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bg1">
                  <a:alpha val="52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5" name="Freeform 59"/>
          <p:cNvSpPr>
            <a:spLocks/>
          </p:cNvSpPr>
          <p:nvPr/>
        </p:nvSpPr>
        <p:spPr bwMode="auto">
          <a:xfrm>
            <a:off x="1689100" y="4568825"/>
            <a:ext cx="742950" cy="190500"/>
          </a:xfrm>
          <a:custGeom>
            <a:avLst/>
            <a:gdLst>
              <a:gd name="T0" fmla="*/ 45 w 831"/>
              <a:gd name="T1" fmla="*/ 84 h 140"/>
              <a:gd name="T2" fmla="*/ 93 w 831"/>
              <a:gd name="T3" fmla="*/ 64 h 140"/>
              <a:gd name="T4" fmla="*/ 230 w 831"/>
              <a:gd name="T5" fmla="*/ 2 h 140"/>
              <a:gd name="T6" fmla="*/ 319 w 831"/>
              <a:gd name="T7" fmla="*/ 50 h 140"/>
              <a:gd name="T8" fmla="*/ 443 w 831"/>
              <a:gd name="T9" fmla="*/ 22 h 140"/>
              <a:gd name="T10" fmla="*/ 539 w 831"/>
              <a:gd name="T11" fmla="*/ 29 h 140"/>
              <a:gd name="T12" fmla="*/ 621 w 831"/>
              <a:gd name="T13" fmla="*/ 64 h 140"/>
              <a:gd name="T14" fmla="*/ 731 w 831"/>
              <a:gd name="T15" fmla="*/ 91 h 140"/>
              <a:gd name="T16" fmla="*/ 785 w 831"/>
              <a:gd name="T17" fmla="*/ 132 h 140"/>
              <a:gd name="T18" fmla="*/ 456 w 831"/>
              <a:gd name="T19" fmla="*/ 139 h 140"/>
              <a:gd name="T20" fmla="*/ 388 w 831"/>
              <a:gd name="T21" fmla="*/ 139 h 140"/>
              <a:gd name="T22" fmla="*/ 86 w 831"/>
              <a:gd name="T23" fmla="*/ 132 h 140"/>
              <a:gd name="T24" fmla="*/ 4 w 831"/>
              <a:gd name="T25" fmla="*/ 132 h 140"/>
              <a:gd name="T26" fmla="*/ 45 w 831"/>
              <a:gd name="T27" fmla="*/ 84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31" h="140">
                <a:moveTo>
                  <a:pt x="45" y="84"/>
                </a:moveTo>
                <a:cubicBezTo>
                  <a:pt x="60" y="73"/>
                  <a:pt x="62" y="78"/>
                  <a:pt x="93" y="64"/>
                </a:cubicBezTo>
                <a:cubicBezTo>
                  <a:pt x="124" y="50"/>
                  <a:pt x="192" y="4"/>
                  <a:pt x="230" y="2"/>
                </a:cubicBezTo>
                <a:cubicBezTo>
                  <a:pt x="268" y="0"/>
                  <a:pt x="284" y="47"/>
                  <a:pt x="319" y="50"/>
                </a:cubicBezTo>
                <a:cubicBezTo>
                  <a:pt x="354" y="53"/>
                  <a:pt x="406" y="25"/>
                  <a:pt x="443" y="22"/>
                </a:cubicBezTo>
                <a:cubicBezTo>
                  <a:pt x="480" y="19"/>
                  <a:pt x="509" y="22"/>
                  <a:pt x="539" y="29"/>
                </a:cubicBezTo>
                <a:cubicBezTo>
                  <a:pt x="569" y="36"/>
                  <a:pt x="589" y="54"/>
                  <a:pt x="621" y="64"/>
                </a:cubicBezTo>
                <a:cubicBezTo>
                  <a:pt x="653" y="74"/>
                  <a:pt x="704" y="80"/>
                  <a:pt x="731" y="91"/>
                </a:cubicBezTo>
                <a:cubicBezTo>
                  <a:pt x="758" y="102"/>
                  <a:pt x="831" y="124"/>
                  <a:pt x="785" y="132"/>
                </a:cubicBezTo>
                <a:cubicBezTo>
                  <a:pt x="739" y="140"/>
                  <a:pt x="522" y="138"/>
                  <a:pt x="456" y="139"/>
                </a:cubicBezTo>
                <a:cubicBezTo>
                  <a:pt x="390" y="140"/>
                  <a:pt x="450" y="140"/>
                  <a:pt x="388" y="139"/>
                </a:cubicBezTo>
                <a:cubicBezTo>
                  <a:pt x="326" y="138"/>
                  <a:pt x="150" y="133"/>
                  <a:pt x="86" y="132"/>
                </a:cubicBezTo>
                <a:cubicBezTo>
                  <a:pt x="22" y="131"/>
                  <a:pt x="8" y="140"/>
                  <a:pt x="4" y="132"/>
                </a:cubicBezTo>
                <a:cubicBezTo>
                  <a:pt x="0" y="124"/>
                  <a:pt x="30" y="95"/>
                  <a:pt x="45" y="84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6" name="Oval 60"/>
          <p:cNvSpPr>
            <a:spLocks noChangeArrowheads="1"/>
          </p:cNvSpPr>
          <p:nvPr/>
        </p:nvSpPr>
        <p:spPr bwMode="auto">
          <a:xfrm rot="-769377">
            <a:off x="1633538" y="4692650"/>
            <a:ext cx="722312" cy="279400"/>
          </a:xfrm>
          <a:prstGeom prst="ellipse">
            <a:avLst/>
          </a:prstGeom>
          <a:gradFill rotWithShape="1">
            <a:gsLst>
              <a:gs pos="0">
                <a:schemeClr val="accent2">
                  <a:alpha val="50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" name="Oval 61"/>
          <p:cNvSpPr>
            <a:spLocks noChangeArrowheads="1"/>
          </p:cNvSpPr>
          <p:nvPr/>
        </p:nvSpPr>
        <p:spPr bwMode="auto">
          <a:xfrm>
            <a:off x="1598613" y="4383088"/>
            <a:ext cx="533400" cy="5334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Oval 62"/>
          <p:cNvSpPr>
            <a:spLocks noChangeArrowheads="1"/>
          </p:cNvSpPr>
          <p:nvPr/>
        </p:nvSpPr>
        <p:spPr bwMode="auto">
          <a:xfrm>
            <a:off x="1698625" y="44450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bg1">
                  <a:alpha val="52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9" name="Freeform 63"/>
          <p:cNvSpPr>
            <a:spLocks/>
          </p:cNvSpPr>
          <p:nvPr/>
        </p:nvSpPr>
        <p:spPr bwMode="auto">
          <a:xfrm>
            <a:off x="811213" y="4764088"/>
            <a:ext cx="1504950" cy="277812"/>
          </a:xfrm>
          <a:custGeom>
            <a:avLst/>
            <a:gdLst>
              <a:gd name="T0" fmla="*/ 45 w 831"/>
              <a:gd name="T1" fmla="*/ 84 h 140"/>
              <a:gd name="T2" fmla="*/ 93 w 831"/>
              <a:gd name="T3" fmla="*/ 64 h 140"/>
              <a:gd name="T4" fmla="*/ 230 w 831"/>
              <a:gd name="T5" fmla="*/ 2 h 140"/>
              <a:gd name="T6" fmla="*/ 319 w 831"/>
              <a:gd name="T7" fmla="*/ 50 h 140"/>
              <a:gd name="T8" fmla="*/ 443 w 831"/>
              <a:gd name="T9" fmla="*/ 22 h 140"/>
              <a:gd name="T10" fmla="*/ 539 w 831"/>
              <a:gd name="T11" fmla="*/ 29 h 140"/>
              <a:gd name="T12" fmla="*/ 621 w 831"/>
              <a:gd name="T13" fmla="*/ 64 h 140"/>
              <a:gd name="T14" fmla="*/ 731 w 831"/>
              <a:gd name="T15" fmla="*/ 91 h 140"/>
              <a:gd name="T16" fmla="*/ 785 w 831"/>
              <a:gd name="T17" fmla="*/ 132 h 140"/>
              <a:gd name="T18" fmla="*/ 456 w 831"/>
              <a:gd name="T19" fmla="*/ 139 h 140"/>
              <a:gd name="T20" fmla="*/ 388 w 831"/>
              <a:gd name="T21" fmla="*/ 139 h 140"/>
              <a:gd name="T22" fmla="*/ 86 w 831"/>
              <a:gd name="T23" fmla="*/ 132 h 140"/>
              <a:gd name="T24" fmla="*/ 4 w 831"/>
              <a:gd name="T25" fmla="*/ 132 h 140"/>
              <a:gd name="T26" fmla="*/ 45 w 831"/>
              <a:gd name="T27" fmla="*/ 84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31" h="140">
                <a:moveTo>
                  <a:pt x="45" y="84"/>
                </a:moveTo>
                <a:cubicBezTo>
                  <a:pt x="60" y="73"/>
                  <a:pt x="62" y="78"/>
                  <a:pt x="93" y="64"/>
                </a:cubicBezTo>
                <a:cubicBezTo>
                  <a:pt x="124" y="50"/>
                  <a:pt x="192" y="4"/>
                  <a:pt x="230" y="2"/>
                </a:cubicBezTo>
                <a:cubicBezTo>
                  <a:pt x="268" y="0"/>
                  <a:pt x="284" y="47"/>
                  <a:pt x="319" y="50"/>
                </a:cubicBezTo>
                <a:cubicBezTo>
                  <a:pt x="354" y="53"/>
                  <a:pt x="406" y="25"/>
                  <a:pt x="443" y="22"/>
                </a:cubicBezTo>
                <a:cubicBezTo>
                  <a:pt x="480" y="19"/>
                  <a:pt x="509" y="22"/>
                  <a:pt x="539" y="29"/>
                </a:cubicBezTo>
                <a:cubicBezTo>
                  <a:pt x="569" y="36"/>
                  <a:pt x="589" y="54"/>
                  <a:pt x="621" y="64"/>
                </a:cubicBezTo>
                <a:cubicBezTo>
                  <a:pt x="653" y="74"/>
                  <a:pt x="704" y="80"/>
                  <a:pt x="731" y="91"/>
                </a:cubicBezTo>
                <a:cubicBezTo>
                  <a:pt x="758" y="102"/>
                  <a:pt x="831" y="124"/>
                  <a:pt x="785" y="132"/>
                </a:cubicBezTo>
                <a:cubicBezTo>
                  <a:pt x="739" y="140"/>
                  <a:pt x="522" y="138"/>
                  <a:pt x="456" y="139"/>
                </a:cubicBezTo>
                <a:cubicBezTo>
                  <a:pt x="390" y="140"/>
                  <a:pt x="450" y="140"/>
                  <a:pt x="388" y="139"/>
                </a:cubicBezTo>
                <a:cubicBezTo>
                  <a:pt x="326" y="138"/>
                  <a:pt x="150" y="133"/>
                  <a:pt x="86" y="132"/>
                </a:cubicBezTo>
                <a:cubicBezTo>
                  <a:pt x="22" y="131"/>
                  <a:pt x="8" y="140"/>
                  <a:pt x="4" y="132"/>
                </a:cubicBezTo>
                <a:cubicBezTo>
                  <a:pt x="0" y="124"/>
                  <a:pt x="30" y="95"/>
                  <a:pt x="45" y="84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0" name="Freeform 64"/>
          <p:cNvSpPr>
            <a:spLocks/>
          </p:cNvSpPr>
          <p:nvPr/>
        </p:nvSpPr>
        <p:spPr bwMode="auto">
          <a:xfrm>
            <a:off x="530225" y="5602288"/>
            <a:ext cx="1500188" cy="465137"/>
          </a:xfrm>
          <a:custGeom>
            <a:avLst/>
            <a:gdLst>
              <a:gd name="T0" fmla="*/ 119 w 945"/>
              <a:gd name="T1" fmla="*/ 208 h 293"/>
              <a:gd name="T2" fmla="*/ 79 w 945"/>
              <a:gd name="T3" fmla="*/ 273 h 293"/>
              <a:gd name="T4" fmla="*/ 5 w 945"/>
              <a:gd name="T5" fmla="*/ 279 h 293"/>
              <a:gd name="T6" fmla="*/ 50 w 945"/>
              <a:gd name="T7" fmla="*/ 188 h 293"/>
              <a:gd name="T8" fmla="*/ 182 w 945"/>
              <a:gd name="T9" fmla="*/ 113 h 293"/>
              <a:gd name="T10" fmla="*/ 228 w 945"/>
              <a:gd name="T11" fmla="*/ 57 h 293"/>
              <a:gd name="T12" fmla="*/ 308 w 945"/>
              <a:gd name="T13" fmla="*/ 74 h 293"/>
              <a:gd name="T14" fmla="*/ 495 w 945"/>
              <a:gd name="T15" fmla="*/ 52 h 293"/>
              <a:gd name="T16" fmla="*/ 600 w 945"/>
              <a:gd name="T17" fmla="*/ 13 h 293"/>
              <a:gd name="T18" fmla="*/ 701 w 945"/>
              <a:gd name="T19" fmla="*/ 127 h 293"/>
              <a:gd name="T20" fmla="*/ 829 w 945"/>
              <a:gd name="T21" fmla="*/ 177 h 293"/>
              <a:gd name="T22" fmla="*/ 892 w 945"/>
              <a:gd name="T23" fmla="*/ 251 h 293"/>
              <a:gd name="T24" fmla="*/ 511 w 945"/>
              <a:gd name="T25" fmla="*/ 264 h 293"/>
              <a:gd name="T26" fmla="*/ 433 w 945"/>
              <a:gd name="T27" fmla="*/ 264 h 293"/>
              <a:gd name="T28" fmla="*/ 242 w 945"/>
              <a:gd name="T29" fmla="*/ 290 h 293"/>
              <a:gd name="T30" fmla="*/ 139 w 945"/>
              <a:gd name="T31" fmla="*/ 263 h 293"/>
              <a:gd name="T32" fmla="*/ 119 w 945"/>
              <a:gd name="T33" fmla="*/ 208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45" h="293">
                <a:moveTo>
                  <a:pt x="119" y="208"/>
                </a:moveTo>
                <a:cubicBezTo>
                  <a:pt x="109" y="210"/>
                  <a:pt x="98" y="261"/>
                  <a:pt x="79" y="273"/>
                </a:cubicBezTo>
                <a:cubicBezTo>
                  <a:pt x="60" y="285"/>
                  <a:pt x="10" y="293"/>
                  <a:pt x="5" y="279"/>
                </a:cubicBezTo>
                <a:cubicBezTo>
                  <a:pt x="0" y="265"/>
                  <a:pt x="21" y="216"/>
                  <a:pt x="50" y="188"/>
                </a:cubicBezTo>
                <a:cubicBezTo>
                  <a:pt x="79" y="160"/>
                  <a:pt x="152" y="135"/>
                  <a:pt x="182" y="113"/>
                </a:cubicBezTo>
                <a:cubicBezTo>
                  <a:pt x="212" y="91"/>
                  <a:pt x="207" y="64"/>
                  <a:pt x="228" y="57"/>
                </a:cubicBezTo>
                <a:cubicBezTo>
                  <a:pt x="249" y="50"/>
                  <a:pt x="264" y="75"/>
                  <a:pt x="308" y="74"/>
                </a:cubicBezTo>
                <a:cubicBezTo>
                  <a:pt x="352" y="73"/>
                  <a:pt x="447" y="62"/>
                  <a:pt x="495" y="52"/>
                </a:cubicBezTo>
                <a:cubicBezTo>
                  <a:pt x="544" y="42"/>
                  <a:pt x="565" y="0"/>
                  <a:pt x="600" y="13"/>
                </a:cubicBezTo>
                <a:cubicBezTo>
                  <a:pt x="634" y="26"/>
                  <a:pt x="663" y="100"/>
                  <a:pt x="701" y="127"/>
                </a:cubicBezTo>
                <a:cubicBezTo>
                  <a:pt x="740" y="155"/>
                  <a:pt x="798" y="156"/>
                  <a:pt x="829" y="177"/>
                </a:cubicBezTo>
                <a:cubicBezTo>
                  <a:pt x="861" y="197"/>
                  <a:pt x="945" y="236"/>
                  <a:pt x="892" y="251"/>
                </a:cubicBezTo>
                <a:cubicBezTo>
                  <a:pt x="838" y="265"/>
                  <a:pt x="587" y="262"/>
                  <a:pt x="511" y="264"/>
                </a:cubicBezTo>
                <a:cubicBezTo>
                  <a:pt x="435" y="265"/>
                  <a:pt x="478" y="260"/>
                  <a:pt x="433" y="264"/>
                </a:cubicBezTo>
                <a:cubicBezTo>
                  <a:pt x="388" y="268"/>
                  <a:pt x="291" y="290"/>
                  <a:pt x="242" y="290"/>
                </a:cubicBezTo>
                <a:cubicBezTo>
                  <a:pt x="193" y="290"/>
                  <a:pt x="159" y="277"/>
                  <a:pt x="139" y="263"/>
                </a:cubicBezTo>
                <a:cubicBezTo>
                  <a:pt x="119" y="249"/>
                  <a:pt x="129" y="214"/>
                  <a:pt x="119" y="208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61" name="Group 65"/>
          <p:cNvGrpSpPr>
            <a:grpSpLocks/>
          </p:cNvGrpSpPr>
          <p:nvPr/>
        </p:nvGrpSpPr>
        <p:grpSpPr bwMode="auto">
          <a:xfrm>
            <a:off x="2805113" y="5556250"/>
            <a:ext cx="1762125" cy="776288"/>
            <a:chOff x="1767" y="3570"/>
            <a:chExt cx="1110" cy="489"/>
          </a:xfrm>
        </p:grpSpPr>
        <p:sp>
          <p:nvSpPr>
            <p:cNvPr id="4162" name="Freeform 66"/>
            <p:cNvSpPr>
              <a:spLocks/>
            </p:cNvSpPr>
            <p:nvPr/>
          </p:nvSpPr>
          <p:spPr bwMode="auto">
            <a:xfrm>
              <a:off x="1767" y="3690"/>
              <a:ext cx="905" cy="218"/>
            </a:xfrm>
            <a:custGeom>
              <a:avLst/>
              <a:gdLst>
                <a:gd name="T0" fmla="*/ 79 w 905"/>
                <a:gd name="T1" fmla="*/ 136 h 218"/>
                <a:gd name="T2" fmla="*/ 10 w 905"/>
                <a:gd name="T3" fmla="*/ 116 h 218"/>
                <a:gd name="T4" fmla="*/ 142 w 905"/>
                <a:gd name="T5" fmla="*/ 41 h 218"/>
                <a:gd name="T6" fmla="*/ 181 w 905"/>
                <a:gd name="T7" fmla="*/ 47 h 218"/>
                <a:gd name="T8" fmla="*/ 268 w 905"/>
                <a:gd name="T9" fmla="*/ 2 h 218"/>
                <a:gd name="T10" fmla="*/ 441 w 905"/>
                <a:gd name="T11" fmla="*/ 33 h 218"/>
                <a:gd name="T12" fmla="*/ 537 w 905"/>
                <a:gd name="T13" fmla="*/ 27 h 218"/>
                <a:gd name="T14" fmla="*/ 661 w 905"/>
                <a:gd name="T15" fmla="*/ 55 h 218"/>
                <a:gd name="T16" fmla="*/ 789 w 905"/>
                <a:gd name="T17" fmla="*/ 105 h 218"/>
                <a:gd name="T18" fmla="*/ 852 w 905"/>
                <a:gd name="T19" fmla="*/ 179 h 218"/>
                <a:gd name="T20" fmla="*/ 471 w 905"/>
                <a:gd name="T21" fmla="*/ 192 h 218"/>
                <a:gd name="T22" fmla="*/ 393 w 905"/>
                <a:gd name="T23" fmla="*/ 192 h 218"/>
                <a:gd name="T24" fmla="*/ 202 w 905"/>
                <a:gd name="T25" fmla="*/ 218 h 218"/>
                <a:gd name="T26" fmla="*/ 99 w 905"/>
                <a:gd name="T27" fmla="*/ 191 h 218"/>
                <a:gd name="T28" fmla="*/ 79 w 905"/>
                <a:gd name="T29" fmla="*/ 13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5" h="218">
                  <a:moveTo>
                    <a:pt x="79" y="136"/>
                  </a:moveTo>
                  <a:cubicBezTo>
                    <a:pt x="64" y="124"/>
                    <a:pt x="0" y="132"/>
                    <a:pt x="10" y="116"/>
                  </a:cubicBezTo>
                  <a:cubicBezTo>
                    <a:pt x="20" y="100"/>
                    <a:pt x="114" y="53"/>
                    <a:pt x="142" y="41"/>
                  </a:cubicBezTo>
                  <a:cubicBezTo>
                    <a:pt x="170" y="29"/>
                    <a:pt x="160" y="54"/>
                    <a:pt x="181" y="47"/>
                  </a:cubicBezTo>
                  <a:cubicBezTo>
                    <a:pt x="202" y="40"/>
                    <a:pt x="225" y="4"/>
                    <a:pt x="268" y="2"/>
                  </a:cubicBezTo>
                  <a:cubicBezTo>
                    <a:pt x="311" y="0"/>
                    <a:pt x="396" y="29"/>
                    <a:pt x="441" y="33"/>
                  </a:cubicBezTo>
                  <a:cubicBezTo>
                    <a:pt x="486" y="37"/>
                    <a:pt x="500" y="23"/>
                    <a:pt x="537" y="27"/>
                  </a:cubicBezTo>
                  <a:cubicBezTo>
                    <a:pt x="574" y="31"/>
                    <a:pt x="619" y="42"/>
                    <a:pt x="661" y="55"/>
                  </a:cubicBezTo>
                  <a:cubicBezTo>
                    <a:pt x="703" y="68"/>
                    <a:pt x="758" y="84"/>
                    <a:pt x="789" y="105"/>
                  </a:cubicBezTo>
                  <a:cubicBezTo>
                    <a:pt x="821" y="125"/>
                    <a:pt x="905" y="164"/>
                    <a:pt x="852" y="179"/>
                  </a:cubicBezTo>
                  <a:cubicBezTo>
                    <a:pt x="798" y="193"/>
                    <a:pt x="547" y="190"/>
                    <a:pt x="471" y="192"/>
                  </a:cubicBezTo>
                  <a:cubicBezTo>
                    <a:pt x="395" y="193"/>
                    <a:pt x="438" y="188"/>
                    <a:pt x="393" y="192"/>
                  </a:cubicBezTo>
                  <a:cubicBezTo>
                    <a:pt x="348" y="196"/>
                    <a:pt x="251" y="218"/>
                    <a:pt x="202" y="218"/>
                  </a:cubicBezTo>
                  <a:cubicBezTo>
                    <a:pt x="153" y="218"/>
                    <a:pt x="119" y="205"/>
                    <a:pt x="99" y="191"/>
                  </a:cubicBezTo>
                  <a:cubicBezTo>
                    <a:pt x="79" y="177"/>
                    <a:pt x="87" y="159"/>
                    <a:pt x="79" y="136"/>
                  </a:cubicBezTo>
                  <a:close/>
                </a:path>
              </a:pathLst>
            </a:custGeom>
            <a:gradFill rotWithShape="1">
              <a:gsLst>
                <a:gs pos="0">
                  <a:srgbClr val="D9EDE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D9EDE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auto">
            <a:xfrm rot="-769377">
              <a:off x="2024" y="3765"/>
              <a:ext cx="455" cy="176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50999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auto">
            <a:xfrm>
              <a:off x="2007" y="3570"/>
              <a:ext cx="336" cy="336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99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auto">
            <a:xfrm>
              <a:off x="2070" y="3609"/>
              <a:ext cx="144" cy="14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6" name="Freeform 70"/>
            <p:cNvSpPr>
              <a:spLocks/>
            </p:cNvSpPr>
            <p:nvPr/>
          </p:nvSpPr>
          <p:spPr bwMode="auto">
            <a:xfrm>
              <a:off x="1972" y="3769"/>
              <a:ext cx="905" cy="290"/>
            </a:xfrm>
            <a:custGeom>
              <a:avLst/>
              <a:gdLst>
                <a:gd name="T0" fmla="*/ 79 w 905"/>
                <a:gd name="T1" fmla="*/ 208 h 290"/>
                <a:gd name="T2" fmla="*/ 10 w 905"/>
                <a:gd name="T3" fmla="*/ 188 h 290"/>
                <a:gd name="T4" fmla="*/ 142 w 905"/>
                <a:gd name="T5" fmla="*/ 113 h 290"/>
                <a:gd name="T6" fmla="*/ 181 w 905"/>
                <a:gd name="T7" fmla="*/ 119 h 290"/>
                <a:gd name="T8" fmla="*/ 268 w 905"/>
                <a:gd name="T9" fmla="*/ 74 h 290"/>
                <a:gd name="T10" fmla="*/ 455 w 905"/>
                <a:gd name="T11" fmla="*/ 52 h 290"/>
                <a:gd name="T12" fmla="*/ 560 w 905"/>
                <a:gd name="T13" fmla="*/ 13 h 290"/>
                <a:gd name="T14" fmla="*/ 661 w 905"/>
                <a:gd name="T15" fmla="*/ 127 h 290"/>
                <a:gd name="T16" fmla="*/ 789 w 905"/>
                <a:gd name="T17" fmla="*/ 177 h 290"/>
                <a:gd name="T18" fmla="*/ 852 w 905"/>
                <a:gd name="T19" fmla="*/ 251 h 290"/>
                <a:gd name="T20" fmla="*/ 471 w 905"/>
                <a:gd name="T21" fmla="*/ 264 h 290"/>
                <a:gd name="T22" fmla="*/ 393 w 905"/>
                <a:gd name="T23" fmla="*/ 264 h 290"/>
                <a:gd name="T24" fmla="*/ 202 w 905"/>
                <a:gd name="T25" fmla="*/ 290 h 290"/>
                <a:gd name="T26" fmla="*/ 99 w 905"/>
                <a:gd name="T27" fmla="*/ 263 h 290"/>
                <a:gd name="T28" fmla="*/ 79 w 905"/>
                <a:gd name="T29" fmla="*/ 20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5" h="290">
                  <a:moveTo>
                    <a:pt x="79" y="208"/>
                  </a:moveTo>
                  <a:cubicBezTo>
                    <a:pt x="64" y="196"/>
                    <a:pt x="0" y="204"/>
                    <a:pt x="10" y="188"/>
                  </a:cubicBezTo>
                  <a:cubicBezTo>
                    <a:pt x="20" y="172"/>
                    <a:pt x="114" y="125"/>
                    <a:pt x="142" y="113"/>
                  </a:cubicBezTo>
                  <a:cubicBezTo>
                    <a:pt x="170" y="101"/>
                    <a:pt x="160" y="126"/>
                    <a:pt x="181" y="119"/>
                  </a:cubicBezTo>
                  <a:cubicBezTo>
                    <a:pt x="202" y="112"/>
                    <a:pt x="222" y="85"/>
                    <a:pt x="268" y="74"/>
                  </a:cubicBezTo>
                  <a:cubicBezTo>
                    <a:pt x="314" y="63"/>
                    <a:pt x="407" y="62"/>
                    <a:pt x="455" y="52"/>
                  </a:cubicBezTo>
                  <a:cubicBezTo>
                    <a:pt x="504" y="42"/>
                    <a:pt x="525" y="0"/>
                    <a:pt x="560" y="13"/>
                  </a:cubicBezTo>
                  <a:cubicBezTo>
                    <a:pt x="594" y="26"/>
                    <a:pt x="623" y="100"/>
                    <a:pt x="661" y="127"/>
                  </a:cubicBezTo>
                  <a:cubicBezTo>
                    <a:pt x="700" y="155"/>
                    <a:pt x="758" y="156"/>
                    <a:pt x="789" y="177"/>
                  </a:cubicBezTo>
                  <a:cubicBezTo>
                    <a:pt x="821" y="197"/>
                    <a:pt x="905" y="236"/>
                    <a:pt x="852" y="251"/>
                  </a:cubicBezTo>
                  <a:cubicBezTo>
                    <a:pt x="798" y="265"/>
                    <a:pt x="547" y="262"/>
                    <a:pt x="471" y="264"/>
                  </a:cubicBezTo>
                  <a:cubicBezTo>
                    <a:pt x="395" y="265"/>
                    <a:pt x="438" y="260"/>
                    <a:pt x="393" y="264"/>
                  </a:cubicBezTo>
                  <a:cubicBezTo>
                    <a:pt x="348" y="268"/>
                    <a:pt x="251" y="290"/>
                    <a:pt x="202" y="290"/>
                  </a:cubicBezTo>
                  <a:cubicBezTo>
                    <a:pt x="153" y="290"/>
                    <a:pt x="119" y="277"/>
                    <a:pt x="99" y="263"/>
                  </a:cubicBezTo>
                  <a:cubicBezTo>
                    <a:pt x="79" y="249"/>
                    <a:pt x="87" y="231"/>
                    <a:pt x="79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D9EDE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D9EDE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67" name="Oval 71"/>
          <p:cNvSpPr>
            <a:spLocks noChangeArrowheads="1"/>
          </p:cNvSpPr>
          <p:nvPr/>
        </p:nvSpPr>
        <p:spPr bwMode="auto">
          <a:xfrm rot="-769377">
            <a:off x="1023938" y="5857875"/>
            <a:ext cx="722312" cy="279400"/>
          </a:xfrm>
          <a:prstGeom prst="ellipse">
            <a:avLst/>
          </a:prstGeom>
          <a:gradFill rotWithShape="1">
            <a:gsLst>
              <a:gs pos="0">
                <a:schemeClr val="accent2">
                  <a:alpha val="50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" name="Oval 72"/>
          <p:cNvSpPr>
            <a:spLocks noChangeArrowheads="1"/>
          </p:cNvSpPr>
          <p:nvPr/>
        </p:nvSpPr>
        <p:spPr bwMode="auto">
          <a:xfrm>
            <a:off x="971550" y="5526088"/>
            <a:ext cx="533400" cy="5334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9" name="Oval 73"/>
          <p:cNvSpPr>
            <a:spLocks noChangeArrowheads="1"/>
          </p:cNvSpPr>
          <p:nvPr/>
        </p:nvSpPr>
        <p:spPr bwMode="auto">
          <a:xfrm>
            <a:off x="1071563" y="55880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bg1">
                  <a:alpha val="52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0" name="Freeform 74"/>
          <p:cNvSpPr>
            <a:spLocks/>
          </p:cNvSpPr>
          <p:nvPr/>
        </p:nvSpPr>
        <p:spPr bwMode="auto">
          <a:xfrm>
            <a:off x="573088" y="5862638"/>
            <a:ext cx="1441450" cy="325437"/>
          </a:xfrm>
          <a:custGeom>
            <a:avLst/>
            <a:gdLst>
              <a:gd name="T0" fmla="*/ 49 w 908"/>
              <a:gd name="T1" fmla="*/ 30 h 205"/>
              <a:gd name="T2" fmla="*/ 78 w 908"/>
              <a:gd name="T3" fmla="*/ 34 h 205"/>
              <a:gd name="T4" fmla="*/ 169 w 908"/>
              <a:gd name="T5" fmla="*/ 33 h 205"/>
              <a:gd name="T6" fmla="*/ 255 w 908"/>
              <a:gd name="T7" fmla="*/ 63 h 205"/>
              <a:gd name="T8" fmla="*/ 295 w 908"/>
              <a:gd name="T9" fmla="*/ 19 h 205"/>
              <a:gd name="T10" fmla="*/ 481 w 908"/>
              <a:gd name="T11" fmla="*/ 23 h 205"/>
              <a:gd name="T12" fmla="*/ 594 w 908"/>
              <a:gd name="T13" fmla="*/ 75 h 205"/>
              <a:gd name="T14" fmla="*/ 677 w 908"/>
              <a:gd name="T15" fmla="*/ 96 h 205"/>
              <a:gd name="T16" fmla="*/ 799 w 908"/>
              <a:gd name="T17" fmla="*/ 143 h 205"/>
              <a:gd name="T18" fmla="*/ 855 w 908"/>
              <a:gd name="T19" fmla="*/ 200 h 205"/>
              <a:gd name="T20" fmla="*/ 480 w 908"/>
              <a:gd name="T21" fmla="*/ 170 h 205"/>
              <a:gd name="T22" fmla="*/ 404 w 908"/>
              <a:gd name="T23" fmla="*/ 162 h 205"/>
              <a:gd name="T24" fmla="*/ 62 w 908"/>
              <a:gd name="T25" fmla="*/ 117 h 205"/>
              <a:gd name="T26" fmla="*/ 30 w 908"/>
              <a:gd name="T27" fmla="*/ 15 h 205"/>
              <a:gd name="T28" fmla="*/ 49 w 908"/>
              <a:gd name="T29" fmla="*/ 3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08" h="205">
                <a:moveTo>
                  <a:pt x="49" y="30"/>
                </a:moveTo>
                <a:cubicBezTo>
                  <a:pt x="67" y="17"/>
                  <a:pt x="58" y="33"/>
                  <a:pt x="78" y="34"/>
                </a:cubicBezTo>
                <a:cubicBezTo>
                  <a:pt x="98" y="35"/>
                  <a:pt x="139" y="28"/>
                  <a:pt x="169" y="33"/>
                </a:cubicBezTo>
                <a:cubicBezTo>
                  <a:pt x="199" y="38"/>
                  <a:pt x="234" y="65"/>
                  <a:pt x="255" y="63"/>
                </a:cubicBezTo>
                <a:cubicBezTo>
                  <a:pt x="277" y="61"/>
                  <a:pt x="258" y="25"/>
                  <a:pt x="295" y="19"/>
                </a:cubicBezTo>
                <a:cubicBezTo>
                  <a:pt x="332" y="13"/>
                  <a:pt x="431" y="14"/>
                  <a:pt x="481" y="23"/>
                </a:cubicBezTo>
                <a:cubicBezTo>
                  <a:pt x="531" y="32"/>
                  <a:pt x="561" y="63"/>
                  <a:pt x="594" y="75"/>
                </a:cubicBezTo>
                <a:cubicBezTo>
                  <a:pt x="627" y="87"/>
                  <a:pt x="643" y="85"/>
                  <a:pt x="677" y="96"/>
                </a:cubicBezTo>
                <a:cubicBezTo>
                  <a:pt x="711" y="107"/>
                  <a:pt x="770" y="126"/>
                  <a:pt x="799" y="143"/>
                </a:cubicBezTo>
                <a:cubicBezTo>
                  <a:pt x="828" y="160"/>
                  <a:pt x="908" y="195"/>
                  <a:pt x="855" y="200"/>
                </a:cubicBezTo>
                <a:cubicBezTo>
                  <a:pt x="802" y="205"/>
                  <a:pt x="555" y="177"/>
                  <a:pt x="480" y="170"/>
                </a:cubicBezTo>
                <a:cubicBezTo>
                  <a:pt x="406" y="163"/>
                  <a:pt x="473" y="170"/>
                  <a:pt x="404" y="162"/>
                </a:cubicBezTo>
                <a:cubicBezTo>
                  <a:pt x="333" y="154"/>
                  <a:pt x="123" y="142"/>
                  <a:pt x="62" y="117"/>
                </a:cubicBezTo>
                <a:cubicBezTo>
                  <a:pt x="0" y="93"/>
                  <a:pt x="33" y="29"/>
                  <a:pt x="30" y="15"/>
                </a:cubicBezTo>
                <a:cubicBezTo>
                  <a:pt x="28" y="0"/>
                  <a:pt x="45" y="26"/>
                  <a:pt x="49" y="30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1" name="Freeform 75"/>
          <p:cNvSpPr>
            <a:spLocks/>
          </p:cNvSpPr>
          <p:nvPr/>
        </p:nvSpPr>
        <p:spPr bwMode="auto">
          <a:xfrm>
            <a:off x="1593850" y="3619500"/>
            <a:ext cx="866775" cy="460375"/>
          </a:xfrm>
          <a:custGeom>
            <a:avLst/>
            <a:gdLst>
              <a:gd name="T0" fmla="*/ 79 w 905"/>
              <a:gd name="T1" fmla="*/ 208 h 290"/>
              <a:gd name="T2" fmla="*/ 10 w 905"/>
              <a:gd name="T3" fmla="*/ 188 h 290"/>
              <a:gd name="T4" fmla="*/ 142 w 905"/>
              <a:gd name="T5" fmla="*/ 113 h 290"/>
              <a:gd name="T6" fmla="*/ 181 w 905"/>
              <a:gd name="T7" fmla="*/ 119 h 290"/>
              <a:gd name="T8" fmla="*/ 268 w 905"/>
              <a:gd name="T9" fmla="*/ 74 h 290"/>
              <a:gd name="T10" fmla="*/ 455 w 905"/>
              <a:gd name="T11" fmla="*/ 52 h 290"/>
              <a:gd name="T12" fmla="*/ 560 w 905"/>
              <a:gd name="T13" fmla="*/ 13 h 290"/>
              <a:gd name="T14" fmla="*/ 661 w 905"/>
              <a:gd name="T15" fmla="*/ 127 h 290"/>
              <a:gd name="T16" fmla="*/ 789 w 905"/>
              <a:gd name="T17" fmla="*/ 177 h 290"/>
              <a:gd name="T18" fmla="*/ 852 w 905"/>
              <a:gd name="T19" fmla="*/ 251 h 290"/>
              <a:gd name="T20" fmla="*/ 471 w 905"/>
              <a:gd name="T21" fmla="*/ 264 h 290"/>
              <a:gd name="T22" fmla="*/ 393 w 905"/>
              <a:gd name="T23" fmla="*/ 264 h 290"/>
              <a:gd name="T24" fmla="*/ 202 w 905"/>
              <a:gd name="T25" fmla="*/ 290 h 290"/>
              <a:gd name="T26" fmla="*/ 99 w 905"/>
              <a:gd name="T27" fmla="*/ 263 h 290"/>
              <a:gd name="T28" fmla="*/ 79 w 905"/>
              <a:gd name="T29" fmla="*/ 208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05" h="290">
                <a:moveTo>
                  <a:pt x="79" y="208"/>
                </a:moveTo>
                <a:cubicBezTo>
                  <a:pt x="64" y="196"/>
                  <a:pt x="0" y="204"/>
                  <a:pt x="10" y="188"/>
                </a:cubicBezTo>
                <a:cubicBezTo>
                  <a:pt x="20" y="172"/>
                  <a:pt x="114" y="125"/>
                  <a:pt x="142" y="113"/>
                </a:cubicBezTo>
                <a:cubicBezTo>
                  <a:pt x="170" y="101"/>
                  <a:pt x="160" y="126"/>
                  <a:pt x="181" y="119"/>
                </a:cubicBezTo>
                <a:cubicBezTo>
                  <a:pt x="202" y="112"/>
                  <a:pt x="222" y="85"/>
                  <a:pt x="268" y="74"/>
                </a:cubicBezTo>
                <a:cubicBezTo>
                  <a:pt x="314" y="63"/>
                  <a:pt x="407" y="62"/>
                  <a:pt x="455" y="52"/>
                </a:cubicBezTo>
                <a:cubicBezTo>
                  <a:pt x="504" y="42"/>
                  <a:pt x="525" y="0"/>
                  <a:pt x="560" y="13"/>
                </a:cubicBezTo>
                <a:cubicBezTo>
                  <a:pt x="594" y="26"/>
                  <a:pt x="623" y="100"/>
                  <a:pt x="661" y="127"/>
                </a:cubicBezTo>
                <a:cubicBezTo>
                  <a:pt x="700" y="155"/>
                  <a:pt x="758" y="156"/>
                  <a:pt x="789" y="177"/>
                </a:cubicBezTo>
                <a:cubicBezTo>
                  <a:pt x="821" y="197"/>
                  <a:pt x="905" y="236"/>
                  <a:pt x="852" y="251"/>
                </a:cubicBezTo>
                <a:cubicBezTo>
                  <a:pt x="798" y="265"/>
                  <a:pt x="547" y="262"/>
                  <a:pt x="471" y="264"/>
                </a:cubicBezTo>
                <a:cubicBezTo>
                  <a:pt x="395" y="265"/>
                  <a:pt x="438" y="260"/>
                  <a:pt x="393" y="264"/>
                </a:cubicBezTo>
                <a:cubicBezTo>
                  <a:pt x="348" y="268"/>
                  <a:pt x="251" y="290"/>
                  <a:pt x="202" y="290"/>
                </a:cubicBezTo>
                <a:cubicBezTo>
                  <a:pt x="153" y="290"/>
                  <a:pt x="119" y="277"/>
                  <a:pt x="99" y="263"/>
                </a:cubicBezTo>
                <a:cubicBezTo>
                  <a:pt x="79" y="249"/>
                  <a:pt x="87" y="231"/>
                  <a:pt x="79" y="208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72" name="Picture 76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75" y="2492375"/>
            <a:ext cx="103188" cy="10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73" name="Picture 77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8" y="2959100"/>
            <a:ext cx="252412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74" name="Freeform 78"/>
          <p:cNvSpPr>
            <a:spLocks/>
          </p:cNvSpPr>
          <p:nvPr/>
        </p:nvSpPr>
        <p:spPr bwMode="auto">
          <a:xfrm>
            <a:off x="7864475" y="4057650"/>
            <a:ext cx="471488" cy="120650"/>
          </a:xfrm>
          <a:custGeom>
            <a:avLst/>
            <a:gdLst>
              <a:gd name="T0" fmla="*/ 45 w 831"/>
              <a:gd name="T1" fmla="*/ 84 h 140"/>
              <a:gd name="T2" fmla="*/ 93 w 831"/>
              <a:gd name="T3" fmla="*/ 64 h 140"/>
              <a:gd name="T4" fmla="*/ 230 w 831"/>
              <a:gd name="T5" fmla="*/ 2 h 140"/>
              <a:gd name="T6" fmla="*/ 319 w 831"/>
              <a:gd name="T7" fmla="*/ 50 h 140"/>
              <a:gd name="T8" fmla="*/ 443 w 831"/>
              <a:gd name="T9" fmla="*/ 22 h 140"/>
              <a:gd name="T10" fmla="*/ 539 w 831"/>
              <a:gd name="T11" fmla="*/ 29 h 140"/>
              <a:gd name="T12" fmla="*/ 621 w 831"/>
              <a:gd name="T13" fmla="*/ 64 h 140"/>
              <a:gd name="T14" fmla="*/ 731 w 831"/>
              <a:gd name="T15" fmla="*/ 91 h 140"/>
              <a:gd name="T16" fmla="*/ 785 w 831"/>
              <a:gd name="T17" fmla="*/ 132 h 140"/>
              <a:gd name="T18" fmla="*/ 456 w 831"/>
              <a:gd name="T19" fmla="*/ 139 h 140"/>
              <a:gd name="T20" fmla="*/ 388 w 831"/>
              <a:gd name="T21" fmla="*/ 139 h 140"/>
              <a:gd name="T22" fmla="*/ 86 w 831"/>
              <a:gd name="T23" fmla="*/ 132 h 140"/>
              <a:gd name="T24" fmla="*/ 4 w 831"/>
              <a:gd name="T25" fmla="*/ 132 h 140"/>
              <a:gd name="T26" fmla="*/ 45 w 831"/>
              <a:gd name="T27" fmla="*/ 84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31" h="140">
                <a:moveTo>
                  <a:pt x="45" y="84"/>
                </a:moveTo>
                <a:cubicBezTo>
                  <a:pt x="60" y="73"/>
                  <a:pt x="62" y="78"/>
                  <a:pt x="93" y="64"/>
                </a:cubicBezTo>
                <a:cubicBezTo>
                  <a:pt x="124" y="50"/>
                  <a:pt x="192" y="4"/>
                  <a:pt x="230" y="2"/>
                </a:cubicBezTo>
                <a:cubicBezTo>
                  <a:pt x="268" y="0"/>
                  <a:pt x="284" y="47"/>
                  <a:pt x="319" y="50"/>
                </a:cubicBezTo>
                <a:cubicBezTo>
                  <a:pt x="354" y="53"/>
                  <a:pt x="406" y="25"/>
                  <a:pt x="443" y="22"/>
                </a:cubicBezTo>
                <a:cubicBezTo>
                  <a:pt x="480" y="19"/>
                  <a:pt x="509" y="22"/>
                  <a:pt x="539" y="29"/>
                </a:cubicBezTo>
                <a:cubicBezTo>
                  <a:pt x="569" y="36"/>
                  <a:pt x="589" y="54"/>
                  <a:pt x="621" y="64"/>
                </a:cubicBezTo>
                <a:cubicBezTo>
                  <a:pt x="653" y="74"/>
                  <a:pt x="704" y="80"/>
                  <a:pt x="731" y="91"/>
                </a:cubicBezTo>
                <a:cubicBezTo>
                  <a:pt x="758" y="102"/>
                  <a:pt x="831" y="124"/>
                  <a:pt x="785" y="132"/>
                </a:cubicBezTo>
                <a:cubicBezTo>
                  <a:pt x="739" y="140"/>
                  <a:pt x="522" y="138"/>
                  <a:pt x="456" y="139"/>
                </a:cubicBezTo>
                <a:cubicBezTo>
                  <a:pt x="390" y="140"/>
                  <a:pt x="450" y="140"/>
                  <a:pt x="388" y="139"/>
                </a:cubicBezTo>
                <a:cubicBezTo>
                  <a:pt x="326" y="138"/>
                  <a:pt x="150" y="133"/>
                  <a:pt x="86" y="132"/>
                </a:cubicBezTo>
                <a:cubicBezTo>
                  <a:pt x="22" y="131"/>
                  <a:pt x="8" y="140"/>
                  <a:pt x="4" y="132"/>
                </a:cubicBezTo>
                <a:cubicBezTo>
                  <a:pt x="0" y="124"/>
                  <a:pt x="30" y="95"/>
                  <a:pt x="45" y="84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5" name="Oval 79"/>
          <p:cNvSpPr>
            <a:spLocks noChangeArrowheads="1"/>
          </p:cNvSpPr>
          <p:nvPr/>
        </p:nvSpPr>
        <p:spPr bwMode="auto">
          <a:xfrm rot="-1195801">
            <a:off x="7829550" y="4135438"/>
            <a:ext cx="458788" cy="177800"/>
          </a:xfrm>
          <a:prstGeom prst="ellipse">
            <a:avLst/>
          </a:prstGeom>
          <a:gradFill rotWithShape="1">
            <a:gsLst>
              <a:gs pos="0">
                <a:schemeClr val="accent2">
                  <a:alpha val="50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76" name="Picture 80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613" y="3948113"/>
            <a:ext cx="3714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77" name="Freeform 81"/>
          <p:cNvSpPr>
            <a:spLocks/>
          </p:cNvSpPr>
          <p:nvPr/>
        </p:nvSpPr>
        <p:spPr bwMode="auto">
          <a:xfrm>
            <a:off x="7307263" y="4181475"/>
            <a:ext cx="955675" cy="176213"/>
          </a:xfrm>
          <a:custGeom>
            <a:avLst/>
            <a:gdLst>
              <a:gd name="T0" fmla="*/ 45 w 831"/>
              <a:gd name="T1" fmla="*/ 84 h 140"/>
              <a:gd name="T2" fmla="*/ 93 w 831"/>
              <a:gd name="T3" fmla="*/ 64 h 140"/>
              <a:gd name="T4" fmla="*/ 230 w 831"/>
              <a:gd name="T5" fmla="*/ 2 h 140"/>
              <a:gd name="T6" fmla="*/ 319 w 831"/>
              <a:gd name="T7" fmla="*/ 50 h 140"/>
              <a:gd name="T8" fmla="*/ 443 w 831"/>
              <a:gd name="T9" fmla="*/ 22 h 140"/>
              <a:gd name="T10" fmla="*/ 539 w 831"/>
              <a:gd name="T11" fmla="*/ 29 h 140"/>
              <a:gd name="T12" fmla="*/ 621 w 831"/>
              <a:gd name="T13" fmla="*/ 64 h 140"/>
              <a:gd name="T14" fmla="*/ 731 w 831"/>
              <a:gd name="T15" fmla="*/ 91 h 140"/>
              <a:gd name="T16" fmla="*/ 785 w 831"/>
              <a:gd name="T17" fmla="*/ 132 h 140"/>
              <a:gd name="T18" fmla="*/ 456 w 831"/>
              <a:gd name="T19" fmla="*/ 139 h 140"/>
              <a:gd name="T20" fmla="*/ 388 w 831"/>
              <a:gd name="T21" fmla="*/ 139 h 140"/>
              <a:gd name="T22" fmla="*/ 86 w 831"/>
              <a:gd name="T23" fmla="*/ 132 h 140"/>
              <a:gd name="T24" fmla="*/ 4 w 831"/>
              <a:gd name="T25" fmla="*/ 132 h 140"/>
              <a:gd name="T26" fmla="*/ 45 w 831"/>
              <a:gd name="T27" fmla="*/ 84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31" h="140">
                <a:moveTo>
                  <a:pt x="45" y="84"/>
                </a:moveTo>
                <a:cubicBezTo>
                  <a:pt x="60" y="73"/>
                  <a:pt x="62" y="78"/>
                  <a:pt x="93" y="64"/>
                </a:cubicBezTo>
                <a:cubicBezTo>
                  <a:pt x="124" y="50"/>
                  <a:pt x="192" y="4"/>
                  <a:pt x="230" y="2"/>
                </a:cubicBezTo>
                <a:cubicBezTo>
                  <a:pt x="268" y="0"/>
                  <a:pt x="284" y="47"/>
                  <a:pt x="319" y="50"/>
                </a:cubicBezTo>
                <a:cubicBezTo>
                  <a:pt x="354" y="53"/>
                  <a:pt x="406" y="25"/>
                  <a:pt x="443" y="22"/>
                </a:cubicBezTo>
                <a:cubicBezTo>
                  <a:pt x="480" y="19"/>
                  <a:pt x="509" y="22"/>
                  <a:pt x="539" y="29"/>
                </a:cubicBezTo>
                <a:cubicBezTo>
                  <a:pt x="569" y="36"/>
                  <a:pt x="589" y="54"/>
                  <a:pt x="621" y="64"/>
                </a:cubicBezTo>
                <a:cubicBezTo>
                  <a:pt x="653" y="74"/>
                  <a:pt x="704" y="80"/>
                  <a:pt x="731" y="91"/>
                </a:cubicBezTo>
                <a:cubicBezTo>
                  <a:pt x="758" y="102"/>
                  <a:pt x="831" y="124"/>
                  <a:pt x="785" y="132"/>
                </a:cubicBezTo>
                <a:cubicBezTo>
                  <a:pt x="739" y="140"/>
                  <a:pt x="522" y="138"/>
                  <a:pt x="456" y="139"/>
                </a:cubicBezTo>
                <a:cubicBezTo>
                  <a:pt x="390" y="140"/>
                  <a:pt x="450" y="140"/>
                  <a:pt x="388" y="139"/>
                </a:cubicBezTo>
                <a:cubicBezTo>
                  <a:pt x="326" y="138"/>
                  <a:pt x="150" y="133"/>
                  <a:pt x="86" y="132"/>
                </a:cubicBezTo>
                <a:cubicBezTo>
                  <a:pt x="22" y="131"/>
                  <a:pt x="8" y="140"/>
                  <a:pt x="4" y="132"/>
                </a:cubicBezTo>
                <a:cubicBezTo>
                  <a:pt x="0" y="124"/>
                  <a:pt x="30" y="95"/>
                  <a:pt x="45" y="84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8" name="Oval 82"/>
          <p:cNvSpPr>
            <a:spLocks noChangeArrowheads="1"/>
          </p:cNvSpPr>
          <p:nvPr/>
        </p:nvSpPr>
        <p:spPr bwMode="auto">
          <a:xfrm rot="-936940">
            <a:off x="6461125" y="3109913"/>
            <a:ext cx="333375" cy="128587"/>
          </a:xfrm>
          <a:prstGeom prst="ellipse">
            <a:avLst/>
          </a:prstGeom>
          <a:gradFill rotWithShape="1">
            <a:gsLst>
              <a:gs pos="0">
                <a:schemeClr val="accent2">
                  <a:alpha val="50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9" name="Freeform 83"/>
          <p:cNvSpPr>
            <a:spLocks/>
          </p:cNvSpPr>
          <p:nvPr/>
        </p:nvSpPr>
        <p:spPr bwMode="auto">
          <a:xfrm>
            <a:off x="6149975" y="3106738"/>
            <a:ext cx="925513" cy="200025"/>
          </a:xfrm>
          <a:custGeom>
            <a:avLst/>
            <a:gdLst>
              <a:gd name="T0" fmla="*/ 79 w 583"/>
              <a:gd name="T1" fmla="*/ 2 h 126"/>
              <a:gd name="T2" fmla="*/ 84 w 583"/>
              <a:gd name="T3" fmla="*/ 18 h 126"/>
              <a:gd name="T4" fmla="*/ 139 w 583"/>
              <a:gd name="T5" fmla="*/ 18 h 126"/>
              <a:gd name="T6" fmla="*/ 187 w 583"/>
              <a:gd name="T7" fmla="*/ 31 h 126"/>
              <a:gd name="T8" fmla="*/ 190 w 583"/>
              <a:gd name="T9" fmla="*/ 37 h 126"/>
              <a:gd name="T10" fmla="*/ 214 w 583"/>
              <a:gd name="T11" fmla="*/ 9 h 126"/>
              <a:gd name="T12" fmla="*/ 326 w 583"/>
              <a:gd name="T13" fmla="*/ 11 h 126"/>
              <a:gd name="T14" fmla="*/ 394 w 583"/>
              <a:gd name="T15" fmla="*/ 44 h 126"/>
              <a:gd name="T16" fmla="*/ 444 w 583"/>
              <a:gd name="T17" fmla="*/ 57 h 126"/>
              <a:gd name="T18" fmla="*/ 517 w 583"/>
              <a:gd name="T19" fmla="*/ 87 h 126"/>
              <a:gd name="T20" fmla="*/ 551 w 583"/>
              <a:gd name="T21" fmla="*/ 123 h 126"/>
              <a:gd name="T22" fmla="*/ 326 w 583"/>
              <a:gd name="T23" fmla="*/ 104 h 126"/>
              <a:gd name="T24" fmla="*/ 280 w 583"/>
              <a:gd name="T25" fmla="*/ 99 h 126"/>
              <a:gd name="T26" fmla="*/ 88 w 583"/>
              <a:gd name="T27" fmla="*/ 52 h 126"/>
              <a:gd name="T28" fmla="*/ 5 w 583"/>
              <a:gd name="T29" fmla="*/ 23 h 126"/>
              <a:gd name="T30" fmla="*/ 55 w 583"/>
              <a:gd name="T31" fmla="*/ 6 h 126"/>
              <a:gd name="T32" fmla="*/ 79 w 583"/>
              <a:gd name="T33" fmla="*/ 2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83" h="126">
                <a:moveTo>
                  <a:pt x="79" y="2"/>
                </a:moveTo>
                <a:cubicBezTo>
                  <a:pt x="84" y="4"/>
                  <a:pt x="74" y="15"/>
                  <a:pt x="84" y="18"/>
                </a:cubicBezTo>
                <a:cubicBezTo>
                  <a:pt x="94" y="21"/>
                  <a:pt x="122" y="16"/>
                  <a:pt x="139" y="18"/>
                </a:cubicBezTo>
                <a:cubicBezTo>
                  <a:pt x="156" y="20"/>
                  <a:pt x="179" y="28"/>
                  <a:pt x="187" y="31"/>
                </a:cubicBezTo>
                <a:cubicBezTo>
                  <a:pt x="195" y="34"/>
                  <a:pt x="186" y="41"/>
                  <a:pt x="190" y="37"/>
                </a:cubicBezTo>
                <a:cubicBezTo>
                  <a:pt x="194" y="33"/>
                  <a:pt x="192" y="13"/>
                  <a:pt x="214" y="9"/>
                </a:cubicBezTo>
                <a:cubicBezTo>
                  <a:pt x="237" y="5"/>
                  <a:pt x="296" y="6"/>
                  <a:pt x="326" y="11"/>
                </a:cubicBezTo>
                <a:cubicBezTo>
                  <a:pt x="356" y="17"/>
                  <a:pt x="374" y="37"/>
                  <a:pt x="394" y="44"/>
                </a:cubicBezTo>
                <a:cubicBezTo>
                  <a:pt x="414" y="52"/>
                  <a:pt x="424" y="50"/>
                  <a:pt x="444" y="57"/>
                </a:cubicBezTo>
                <a:cubicBezTo>
                  <a:pt x="465" y="64"/>
                  <a:pt x="500" y="76"/>
                  <a:pt x="517" y="87"/>
                </a:cubicBezTo>
                <a:cubicBezTo>
                  <a:pt x="535" y="98"/>
                  <a:pt x="583" y="120"/>
                  <a:pt x="551" y="123"/>
                </a:cubicBezTo>
                <a:cubicBezTo>
                  <a:pt x="519" y="126"/>
                  <a:pt x="371" y="108"/>
                  <a:pt x="326" y="104"/>
                </a:cubicBezTo>
                <a:cubicBezTo>
                  <a:pt x="281" y="100"/>
                  <a:pt x="320" y="108"/>
                  <a:pt x="280" y="99"/>
                </a:cubicBezTo>
                <a:cubicBezTo>
                  <a:pt x="240" y="90"/>
                  <a:pt x="134" y="65"/>
                  <a:pt x="88" y="52"/>
                </a:cubicBezTo>
                <a:cubicBezTo>
                  <a:pt x="42" y="39"/>
                  <a:pt x="10" y="31"/>
                  <a:pt x="5" y="23"/>
                </a:cubicBezTo>
                <a:cubicBezTo>
                  <a:pt x="0" y="15"/>
                  <a:pt x="43" y="9"/>
                  <a:pt x="55" y="6"/>
                </a:cubicBezTo>
                <a:cubicBezTo>
                  <a:pt x="67" y="3"/>
                  <a:pt x="74" y="0"/>
                  <a:pt x="79" y="2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80" name="Group 84"/>
          <p:cNvGrpSpPr>
            <a:grpSpLocks/>
          </p:cNvGrpSpPr>
          <p:nvPr/>
        </p:nvGrpSpPr>
        <p:grpSpPr bwMode="auto">
          <a:xfrm>
            <a:off x="6858000" y="2509838"/>
            <a:ext cx="517525" cy="125412"/>
            <a:chOff x="3955" y="1621"/>
            <a:chExt cx="943" cy="228"/>
          </a:xfrm>
        </p:grpSpPr>
        <p:sp>
          <p:nvSpPr>
            <p:cNvPr id="4181" name="Oval 85"/>
            <p:cNvSpPr>
              <a:spLocks noChangeArrowheads="1"/>
            </p:cNvSpPr>
            <p:nvPr/>
          </p:nvSpPr>
          <p:spPr bwMode="auto">
            <a:xfrm rot="-769377">
              <a:off x="4202" y="1621"/>
              <a:ext cx="455" cy="176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50999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2" name="Freeform 86"/>
            <p:cNvSpPr>
              <a:spLocks/>
            </p:cNvSpPr>
            <p:nvPr/>
          </p:nvSpPr>
          <p:spPr bwMode="auto">
            <a:xfrm>
              <a:off x="3955" y="1706"/>
              <a:ext cx="943" cy="143"/>
            </a:xfrm>
            <a:custGeom>
              <a:avLst/>
              <a:gdLst>
                <a:gd name="T0" fmla="*/ 92 w 943"/>
                <a:gd name="T1" fmla="*/ 115 h 171"/>
                <a:gd name="T2" fmla="*/ 144 w 943"/>
                <a:gd name="T3" fmla="*/ 95 h 171"/>
                <a:gd name="T4" fmla="*/ 192 w 943"/>
                <a:gd name="T5" fmla="*/ 101 h 171"/>
                <a:gd name="T6" fmla="*/ 292 w 943"/>
                <a:gd name="T7" fmla="*/ 33 h 171"/>
                <a:gd name="T8" fmla="*/ 446 w 943"/>
                <a:gd name="T9" fmla="*/ 5 h 171"/>
                <a:gd name="T10" fmla="*/ 521 w 943"/>
                <a:gd name="T11" fmla="*/ 5 h 171"/>
                <a:gd name="T12" fmla="*/ 603 w 943"/>
                <a:gd name="T13" fmla="*/ 32 h 171"/>
                <a:gd name="T14" fmla="*/ 627 w 943"/>
                <a:gd name="T15" fmla="*/ 60 h 171"/>
                <a:gd name="T16" fmla="*/ 716 w 943"/>
                <a:gd name="T17" fmla="*/ 95 h 171"/>
                <a:gd name="T18" fmla="*/ 835 w 943"/>
                <a:gd name="T19" fmla="*/ 122 h 171"/>
                <a:gd name="T20" fmla="*/ 893 w 943"/>
                <a:gd name="T21" fmla="*/ 163 h 171"/>
                <a:gd name="T22" fmla="*/ 537 w 943"/>
                <a:gd name="T23" fmla="*/ 170 h 171"/>
                <a:gd name="T24" fmla="*/ 463 w 943"/>
                <a:gd name="T25" fmla="*/ 170 h 171"/>
                <a:gd name="T26" fmla="*/ 136 w 943"/>
                <a:gd name="T27" fmla="*/ 163 h 171"/>
                <a:gd name="T28" fmla="*/ 7 w 943"/>
                <a:gd name="T29" fmla="*/ 142 h 171"/>
                <a:gd name="T30" fmla="*/ 92 w 943"/>
                <a:gd name="T31" fmla="*/ 11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3" h="171">
                  <a:moveTo>
                    <a:pt x="92" y="115"/>
                  </a:moveTo>
                  <a:cubicBezTo>
                    <a:pt x="108" y="104"/>
                    <a:pt x="127" y="97"/>
                    <a:pt x="144" y="95"/>
                  </a:cubicBezTo>
                  <a:cubicBezTo>
                    <a:pt x="161" y="93"/>
                    <a:pt x="167" y="111"/>
                    <a:pt x="192" y="101"/>
                  </a:cubicBezTo>
                  <a:cubicBezTo>
                    <a:pt x="217" y="91"/>
                    <a:pt x="250" y="49"/>
                    <a:pt x="292" y="33"/>
                  </a:cubicBezTo>
                  <a:cubicBezTo>
                    <a:pt x="334" y="17"/>
                    <a:pt x="408" y="10"/>
                    <a:pt x="446" y="5"/>
                  </a:cubicBezTo>
                  <a:cubicBezTo>
                    <a:pt x="484" y="0"/>
                    <a:pt x="495" y="1"/>
                    <a:pt x="521" y="5"/>
                  </a:cubicBezTo>
                  <a:cubicBezTo>
                    <a:pt x="547" y="9"/>
                    <a:pt x="585" y="23"/>
                    <a:pt x="603" y="32"/>
                  </a:cubicBezTo>
                  <a:cubicBezTo>
                    <a:pt x="621" y="41"/>
                    <a:pt x="608" y="50"/>
                    <a:pt x="627" y="60"/>
                  </a:cubicBezTo>
                  <a:cubicBezTo>
                    <a:pt x="646" y="70"/>
                    <a:pt x="681" y="85"/>
                    <a:pt x="716" y="95"/>
                  </a:cubicBezTo>
                  <a:cubicBezTo>
                    <a:pt x="750" y="105"/>
                    <a:pt x="805" y="111"/>
                    <a:pt x="835" y="122"/>
                  </a:cubicBezTo>
                  <a:cubicBezTo>
                    <a:pt x="864" y="133"/>
                    <a:pt x="943" y="155"/>
                    <a:pt x="893" y="163"/>
                  </a:cubicBezTo>
                  <a:cubicBezTo>
                    <a:pt x="843" y="171"/>
                    <a:pt x="608" y="169"/>
                    <a:pt x="537" y="170"/>
                  </a:cubicBezTo>
                  <a:cubicBezTo>
                    <a:pt x="465" y="171"/>
                    <a:pt x="530" y="171"/>
                    <a:pt x="463" y="170"/>
                  </a:cubicBezTo>
                  <a:cubicBezTo>
                    <a:pt x="396" y="169"/>
                    <a:pt x="212" y="168"/>
                    <a:pt x="136" y="163"/>
                  </a:cubicBezTo>
                  <a:cubicBezTo>
                    <a:pt x="60" y="158"/>
                    <a:pt x="14" y="150"/>
                    <a:pt x="7" y="142"/>
                  </a:cubicBezTo>
                  <a:cubicBezTo>
                    <a:pt x="0" y="134"/>
                    <a:pt x="74" y="121"/>
                    <a:pt x="92" y="115"/>
                  </a:cubicBezTo>
                  <a:close/>
                </a:path>
              </a:pathLst>
            </a:custGeom>
            <a:gradFill rotWithShape="1">
              <a:gsLst>
                <a:gs pos="0">
                  <a:srgbClr val="D9EDE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D9EDE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188" name="Picture 92" descr="Freeform 112_pptX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198563" y="5130800"/>
            <a:ext cx="1987550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0" name="Picture 94" descr="Freeform 113_pptX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-673108">
            <a:off x="496888" y="5581650"/>
            <a:ext cx="1916112" cy="4381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2" name="Picture 96" descr="Freeform 114_pptX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431925" y="5405438"/>
            <a:ext cx="1966913" cy="5778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4" name="Picture 98" descr="Freeform 116_pptX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582738" y="3589338"/>
            <a:ext cx="1257300" cy="5238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7" name="Picture 101" descr="Picture 135_pptX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21149383">
            <a:off x="2097881" y="4013206"/>
            <a:ext cx="1328738" cy="6778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" name="Picture 103" descr="Freeform 138_pptX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96056" y="6084888"/>
            <a:ext cx="2617788" cy="4460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2" name="Picture 106" descr="Freeform 111_pptX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463675" y="4452938"/>
            <a:ext cx="1971675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04" name="Freeform 108"/>
          <p:cNvSpPr>
            <a:spLocks/>
          </p:cNvSpPr>
          <p:nvPr/>
        </p:nvSpPr>
        <p:spPr bwMode="auto">
          <a:xfrm>
            <a:off x="587375" y="5654675"/>
            <a:ext cx="701675" cy="333375"/>
          </a:xfrm>
          <a:custGeom>
            <a:avLst/>
            <a:gdLst>
              <a:gd name="T0" fmla="*/ 64 w 442"/>
              <a:gd name="T1" fmla="*/ 107 h 210"/>
              <a:gd name="T2" fmla="*/ 156 w 442"/>
              <a:gd name="T3" fmla="*/ 47 h 210"/>
              <a:gd name="T4" fmla="*/ 309 w 442"/>
              <a:gd name="T5" fmla="*/ 1 h 210"/>
              <a:gd name="T6" fmla="*/ 408 w 442"/>
              <a:gd name="T7" fmla="*/ 41 h 210"/>
              <a:gd name="T8" fmla="*/ 428 w 442"/>
              <a:gd name="T9" fmla="*/ 114 h 210"/>
              <a:gd name="T10" fmla="*/ 322 w 442"/>
              <a:gd name="T11" fmla="*/ 81 h 210"/>
              <a:gd name="T12" fmla="*/ 295 w 442"/>
              <a:gd name="T13" fmla="*/ 147 h 210"/>
              <a:gd name="T14" fmla="*/ 236 w 442"/>
              <a:gd name="T15" fmla="*/ 147 h 210"/>
              <a:gd name="T16" fmla="*/ 117 w 442"/>
              <a:gd name="T17" fmla="*/ 133 h 210"/>
              <a:gd name="T18" fmla="*/ 4 w 442"/>
              <a:gd name="T19" fmla="*/ 200 h 210"/>
              <a:gd name="T20" fmla="*/ 90 w 442"/>
              <a:gd name="T21" fmla="*/ 74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42" h="210">
                <a:moveTo>
                  <a:pt x="64" y="107"/>
                </a:moveTo>
                <a:cubicBezTo>
                  <a:pt x="89" y="86"/>
                  <a:pt x="115" y="65"/>
                  <a:pt x="156" y="47"/>
                </a:cubicBezTo>
                <a:cubicBezTo>
                  <a:pt x="197" y="29"/>
                  <a:pt x="267" y="2"/>
                  <a:pt x="309" y="1"/>
                </a:cubicBezTo>
                <a:cubicBezTo>
                  <a:pt x="351" y="0"/>
                  <a:pt x="388" y="22"/>
                  <a:pt x="408" y="41"/>
                </a:cubicBezTo>
                <a:cubicBezTo>
                  <a:pt x="428" y="60"/>
                  <a:pt x="442" y="107"/>
                  <a:pt x="428" y="114"/>
                </a:cubicBezTo>
                <a:cubicBezTo>
                  <a:pt x="414" y="121"/>
                  <a:pt x="344" y="76"/>
                  <a:pt x="322" y="81"/>
                </a:cubicBezTo>
                <a:cubicBezTo>
                  <a:pt x="300" y="86"/>
                  <a:pt x="309" y="136"/>
                  <a:pt x="295" y="147"/>
                </a:cubicBezTo>
                <a:cubicBezTo>
                  <a:pt x="281" y="158"/>
                  <a:pt x="266" y="149"/>
                  <a:pt x="236" y="147"/>
                </a:cubicBezTo>
                <a:cubicBezTo>
                  <a:pt x="206" y="145"/>
                  <a:pt x="156" y="124"/>
                  <a:pt x="117" y="133"/>
                </a:cubicBezTo>
                <a:cubicBezTo>
                  <a:pt x="78" y="142"/>
                  <a:pt x="8" y="210"/>
                  <a:pt x="4" y="200"/>
                </a:cubicBezTo>
                <a:cubicBezTo>
                  <a:pt x="0" y="190"/>
                  <a:pt x="75" y="96"/>
                  <a:pt x="90" y="74"/>
                </a:cubicBezTo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  <a:softEdge rad="31750"/>
          </a:effectLst>
        </p:spPr>
        <p:txBody>
          <a:bodyPr/>
          <a:lstStyle/>
          <a:p>
            <a:endParaRPr lang="en-US"/>
          </a:p>
        </p:txBody>
      </p:sp>
      <p:pic>
        <p:nvPicPr>
          <p:cNvPr id="4205" name="Picture 109" descr="Freeform 143_pptX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511300" y="5829300"/>
            <a:ext cx="1446213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08" name="Picture 112" descr="Freeform 111_pptX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068665" y="4188618"/>
            <a:ext cx="1971675" cy="5254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9" name="Picture 113" descr="Freeform 150_pptX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420813" y="3619500"/>
            <a:ext cx="746125" cy="4667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0" name="Picture 114" descr="Group 105_pptX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783556" y="2981325"/>
            <a:ext cx="879475" cy="8937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2" name="Picture 116" descr="Freeform 155_pptX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2201863" y="6149975"/>
            <a:ext cx="1865312" cy="3524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7" name="Picture 121" descr="Freeform 111_pptX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20957759">
            <a:off x="897731" y="3993380"/>
            <a:ext cx="1971675" cy="5254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8" name="Picture 122" descr="Freeform 139_pptX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994473">
            <a:off x="1016000" y="4578350"/>
            <a:ext cx="1655763" cy="6302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9" name="Picture 123" descr="Freeform 112_pptX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741363" y="5080000"/>
            <a:ext cx="1987550" cy="5508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0" name="Picture 124" descr="Freeform 166_pptX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20921736">
            <a:off x="1211263" y="4757343"/>
            <a:ext cx="1931987" cy="7413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2" name="Picture 126" descr="Freeform 143_pptX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2624138" y="5640382"/>
            <a:ext cx="1446212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23" name="Picture 127" descr="Freeform 164_pptX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792288" y="4660900"/>
            <a:ext cx="1798637" cy="50641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4" name="Picture 128" descr="Freeform 179_pptX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2509838" y="5286366"/>
            <a:ext cx="1512887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6" name="Picture 130" descr="Freeform 181_pptX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966394" y="5688013"/>
            <a:ext cx="1719263" cy="6477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8" name="Picture 132" descr="Freeform 139_pptX"/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193640">
            <a:off x="703263" y="5241925"/>
            <a:ext cx="1655762" cy="6302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9" name="Picture 133" descr="Freeform 184_pptX"/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983456" y="5827713"/>
            <a:ext cx="1187450" cy="4445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1" name="Picture 135" descr="Freeform 110_pptX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174750" y="4886325"/>
            <a:ext cx="1966913" cy="5238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2" name="Picture 136" descr="Freeform 139_pptX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413669" y="3794614"/>
            <a:ext cx="1506538" cy="5730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33" name="Freeform 137"/>
          <p:cNvSpPr>
            <a:spLocks/>
          </p:cNvSpPr>
          <p:nvPr/>
        </p:nvSpPr>
        <p:spPr bwMode="auto">
          <a:xfrm>
            <a:off x="7045325" y="2444750"/>
            <a:ext cx="177800" cy="153988"/>
          </a:xfrm>
          <a:custGeom>
            <a:avLst/>
            <a:gdLst>
              <a:gd name="T0" fmla="*/ 11 w 112"/>
              <a:gd name="T1" fmla="*/ 76 h 97"/>
              <a:gd name="T2" fmla="*/ 16 w 112"/>
              <a:gd name="T3" fmla="*/ 53 h 97"/>
              <a:gd name="T4" fmla="*/ 40 w 112"/>
              <a:gd name="T5" fmla="*/ 53 h 97"/>
              <a:gd name="T6" fmla="*/ 56 w 112"/>
              <a:gd name="T7" fmla="*/ 38 h 97"/>
              <a:gd name="T8" fmla="*/ 67 w 112"/>
              <a:gd name="T9" fmla="*/ 47 h 97"/>
              <a:gd name="T10" fmla="*/ 74 w 112"/>
              <a:gd name="T11" fmla="*/ 71 h 97"/>
              <a:gd name="T12" fmla="*/ 92 w 112"/>
              <a:gd name="T13" fmla="*/ 83 h 97"/>
              <a:gd name="T14" fmla="*/ 112 w 112"/>
              <a:gd name="T15" fmla="*/ 92 h 97"/>
              <a:gd name="T16" fmla="*/ 95 w 112"/>
              <a:gd name="T17" fmla="*/ 52 h 97"/>
              <a:gd name="T18" fmla="*/ 76 w 112"/>
              <a:gd name="T19" fmla="*/ 8 h 97"/>
              <a:gd name="T20" fmla="*/ 58 w 112"/>
              <a:gd name="T21" fmla="*/ 2 h 97"/>
              <a:gd name="T22" fmla="*/ 43 w 112"/>
              <a:gd name="T23" fmla="*/ 10 h 97"/>
              <a:gd name="T24" fmla="*/ 31 w 112"/>
              <a:gd name="T25" fmla="*/ 17 h 97"/>
              <a:gd name="T26" fmla="*/ 17 w 112"/>
              <a:gd name="T27" fmla="*/ 32 h 97"/>
              <a:gd name="T28" fmla="*/ 7 w 112"/>
              <a:gd name="T29" fmla="*/ 50 h 97"/>
              <a:gd name="T30" fmla="*/ 1 w 112"/>
              <a:gd name="T31" fmla="*/ 62 h 97"/>
              <a:gd name="T32" fmla="*/ 11 w 112"/>
              <a:gd name="T33" fmla="*/ 7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97">
                <a:moveTo>
                  <a:pt x="11" y="76"/>
                </a:moveTo>
                <a:cubicBezTo>
                  <a:pt x="17" y="73"/>
                  <a:pt x="11" y="57"/>
                  <a:pt x="16" y="53"/>
                </a:cubicBezTo>
                <a:cubicBezTo>
                  <a:pt x="21" y="49"/>
                  <a:pt x="33" y="55"/>
                  <a:pt x="40" y="53"/>
                </a:cubicBezTo>
                <a:cubicBezTo>
                  <a:pt x="47" y="51"/>
                  <a:pt x="52" y="39"/>
                  <a:pt x="56" y="38"/>
                </a:cubicBezTo>
                <a:cubicBezTo>
                  <a:pt x="60" y="37"/>
                  <a:pt x="64" y="42"/>
                  <a:pt x="67" y="47"/>
                </a:cubicBezTo>
                <a:cubicBezTo>
                  <a:pt x="70" y="52"/>
                  <a:pt x="70" y="65"/>
                  <a:pt x="74" y="71"/>
                </a:cubicBezTo>
                <a:cubicBezTo>
                  <a:pt x="78" y="77"/>
                  <a:pt x="86" y="80"/>
                  <a:pt x="92" y="83"/>
                </a:cubicBezTo>
                <a:cubicBezTo>
                  <a:pt x="98" y="86"/>
                  <a:pt x="112" y="97"/>
                  <a:pt x="112" y="92"/>
                </a:cubicBezTo>
                <a:cubicBezTo>
                  <a:pt x="112" y="87"/>
                  <a:pt x="101" y="66"/>
                  <a:pt x="95" y="52"/>
                </a:cubicBezTo>
                <a:cubicBezTo>
                  <a:pt x="89" y="38"/>
                  <a:pt x="82" y="16"/>
                  <a:pt x="76" y="8"/>
                </a:cubicBezTo>
                <a:cubicBezTo>
                  <a:pt x="70" y="0"/>
                  <a:pt x="63" y="2"/>
                  <a:pt x="58" y="2"/>
                </a:cubicBezTo>
                <a:cubicBezTo>
                  <a:pt x="53" y="2"/>
                  <a:pt x="47" y="8"/>
                  <a:pt x="43" y="10"/>
                </a:cubicBezTo>
                <a:cubicBezTo>
                  <a:pt x="39" y="12"/>
                  <a:pt x="35" y="13"/>
                  <a:pt x="31" y="17"/>
                </a:cubicBezTo>
                <a:cubicBezTo>
                  <a:pt x="27" y="21"/>
                  <a:pt x="21" y="27"/>
                  <a:pt x="17" y="32"/>
                </a:cubicBezTo>
                <a:cubicBezTo>
                  <a:pt x="13" y="37"/>
                  <a:pt x="10" y="45"/>
                  <a:pt x="7" y="50"/>
                </a:cubicBezTo>
                <a:cubicBezTo>
                  <a:pt x="4" y="55"/>
                  <a:pt x="0" y="58"/>
                  <a:pt x="1" y="62"/>
                </a:cubicBezTo>
                <a:cubicBezTo>
                  <a:pt x="2" y="66"/>
                  <a:pt x="9" y="73"/>
                  <a:pt x="11" y="76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4" name="Freeform 138"/>
          <p:cNvSpPr>
            <a:spLocks/>
          </p:cNvSpPr>
          <p:nvPr/>
        </p:nvSpPr>
        <p:spPr bwMode="auto">
          <a:xfrm>
            <a:off x="6437313" y="2930525"/>
            <a:ext cx="295275" cy="174625"/>
          </a:xfrm>
          <a:custGeom>
            <a:avLst/>
            <a:gdLst>
              <a:gd name="T0" fmla="*/ 25 w 186"/>
              <a:gd name="T1" fmla="*/ 77 h 110"/>
              <a:gd name="T2" fmla="*/ 49 w 186"/>
              <a:gd name="T3" fmla="*/ 106 h 110"/>
              <a:gd name="T4" fmla="*/ 67 w 186"/>
              <a:gd name="T5" fmla="*/ 100 h 110"/>
              <a:gd name="T6" fmla="*/ 90 w 186"/>
              <a:gd name="T7" fmla="*/ 82 h 110"/>
              <a:gd name="T8" fmla="*/ 112 w 186"/>
              <a:gd name="T9" fmla="*/ 77 h 110"/>
              <a:gd name="T10" fmla="*/ 126 w 186"/>
              <a:gd name="T11" fmla="*/ 72 h 110"/>
              <a:gd name="T12" fmla="*/ 154 w 186"/>
              <a:gd name="T13" fmla="*/ 85 h 110"/>
              <a:gd name="T14" fmla="*/ 185 w 186"/>
              <a:gd name="T15" fmla="*/ 94 h 110"/>
              <a:gd name="T16" fmla="*/ 148 w 186"/>
              <a:gd name="T17" fmla="*/ 53 h 110"/>
              <a:gd name="T18" fmla="*/ 129 w 186"/>
              <a:gd name="T19" fmla="*/ 8 h 110"/>
              <a:gd name="T20" fmla="*/ 102 w 186"/>
              <a:gd name="T21" fmla="*/ 2 h 110"/>
              <a:gd name="T22" fmla="*/ 78 w 186"/>
              <a:gd name="T23" fmla="*/ 10 h 110"/>
              <a:gd name="T24" fmla="*/ 58 w 186"/>
              <a:gd name="T25" fmla="*/ 31 h 110"/>
              <a:gd name="T26" fmla="*/ 44 w 186"/>
              <a:gd name="T27" fmla="*/ 44 h 110"/>
              <a:gd name="T28" fmla="*/ 23 w 186"/>
              <a:gd name="T29" fmla="*/ 51 h 110"/>
              <a:gd name="T30" fmla="*/ 0 w 186"/>
              <a:gd name="T31" fmla="*/ 74 h 110"/>
              <a:gd name="T32" fmla="*/ 25 w 186"/>
              <a:gd name="T33" fmla="*/ 77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6" h="110">
                <a:moveTo>
                  <a:pt x="25" y="77"/>
                </a:moveTo>
                <a:cubicBezTo>
                  <a:pt x="31" y="84"/>
                  <a:pt x="42" y="102"/>
                  <a:pt x="49" y="106"/>
                </a:cubicBezTo>
                <a:cubicBezTo>
                  <a:pt x="56" y="110"/>
                  <a:pt x="60" y="104"/>
                  <a:pt x="67" y="100"/>
                </a:cubicBezTo>
                <a:cubicBezTo>
                  <a:pt x="74" y="96"/>
                  <a:pt x="83" y="86"/>
                  <a:pt x="90" y="82"/>
                </a:cubicBezTo>
                <a:cubicBezTo>
                  <a:pt x="97" y="78"/>
                  <a:pt x="106" y="79"/>
                  <a:pt x="112" y="77"/>
                </a:cubicBezTo>
                <a:cubicBezTo>
                  <a:pt x="118" y="75"/>
                  <a:pt x="119" y="71"/>
                  <a:pt x="126" y="72"/>
                </a:cubicBezTo>
                <a:cubicBezTo>
                  <a:pt x="133" y="73"/>
                  <a:pt x="145" y="82"/>
                  <a:pt x="154" y="85"/>
                </a:cubicBezTo>
                <a:cubicBezTo>
                  <a:pt x="163" y="88"/>
                  <a:pt x="186" y="99"/>
                  <a:pt x="185" y="94"/>
                </a:cubicBezTo>
                <a:cubicBezTo>
                  <a:pt x="184" y="89"/>
                  <a:pt x="157" y="67"/>
                  <a:pt x="148" y="53"/>
                </a:cubicBezTo>
                <a:cubicBezTo>
                  <a:pt x="139" y="39"/>
                  <a:pt x="137" y="16"/>
                  <a:pt x="129" y="8"/>
                </a:cubicBezTo>
                <a:cubicBezTo>
                  <a:pt x="121" y="0"/>
                  <a:pt x="109" y="2"/>
                  <a:pt x="102" y="2"/>
                </a:cubicBezTo>
                <a:cubicBezTo>
                  <a:pt x="94" y="2"/>
                  <a:pt x="85" y="5"/>
                  <a:pt x="78" y="10"/>
                </a:cubicBezTo>
                <a:cubicBezTo>
                  <a:pt x="71" y="15"/>
                  <a:pt x="64" y="25"/>
                  <a:pt x="58" y="31"/>
                </a:cubicBezTo>
                <a:cubicBezTo>
                  <a:pt x="52" y="37"/>
                  <a:pt x="50" y="41"/>
                  <a:pt x="44" y="44"/>
                </a:cubicBezTo>
                <a:cubicBezTo>
                  <a:pt x="38" y="47"/>
                  <a:pt x="30" y="46"/>
                  <a:pt x="23" y="51"/>
                </a:cubicBezTo>
                <a:cubicBezTo>
                  <a:pt x="16" y="56"/>
                  <a:pt x="0" y="70"/>
                  <a:pt x="0" y="74"/>
                </a:cubicBezTo>
                <a:cubicBezTo>
                  <a:pt x="0" y="78"/>
                  <a:pt x="20" y="77"/>
                  <a:pt x="25" y="77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5" name="Freeform 139"/>
          <p:cNvSpPr>
            <a:spLocks/>
          </p:cNvSpPr>
          <p:nvPr/>
        </p:nvSpPr>
        <p:spPr bwMode="auto">
          <a:xfrm>
            <a:off x="6146800" y="3049588"/>
            <a:ext cx="460375" cy="112712"/>
          </a:xfrm>
          <a:custGeom>
            <a:avLst/>
            <a:gdLst>
              <a:gd name="T0" fmla="*/ 72 w 290"/>
              <a:gd name="T1" fmla="*/ 56 h 71"/>
              <a:gd name="T2" fmla="*/ 105 w 290"/>
              <a:gd name="T3" fmla="*/ 54 h 71"/>
              <a:gd name="T4" fmla="*/ 142 w 290"/>
              <a:gd name="T5" fmla="*/ 54 h 71"/>
              <a:gd name="T6" fmla="*/ 171 w 290"/>
              <a:gd name="T7" fmla="*/ 61 h 71"/>
              <a:gd name="T8" fmla="*/ 199 w 290"/>
              <a:gd name="T9" fmla="*/ 70 h 71"/>
              <a:gd name="T10" fmla="*/ 214 w 290"/>
              <a:gd name="T11" fmla="*/ 53 h 71"/>
              <a:gd name="T12" fmla="*/ 253 w 290"/>
              <a:gd name="T13" fmla="*/ 50 h 71"/>
              <a:gd name="T14" fmla="*/ 289 w 290"/>
              <a:gd name="T15" fmla="*/ 44 h 71"/>
              <a:gd name="T16" fmla="*/ 244 w 290"/>
              <a:gd name="T17" fmla="*/ 34 h 71"/>
              <a:gd name="T18" fmla="*/ 204 w 290"/>
              <a:gd name="T19" fmla="*/ 5 h 71"/>
              <a:gd name="T20" fmla="*/ 170 w 290"/>
              <a:gd name="T21" fmla="*/ 2 h 71"/>
              <a:gd name="T22" fmla="*/ 146 w 290"/>
              <a:gd name="T23" fmla="*/ 10 h 71"/>
              <a:gd name="T24" fmla="*/ 128 w 290"/>
              <a:gd name="T25" fmla="*/ 17 h 71"/>
              <a:gd name="T26" fmla="*/ 106 w 290"/>
              <a:gd name="T27" fmla="*/ 33 h 71"/>
              <a:gd name="T28" fmla="*/ 69 w 290"/>
              <a:gd name="T29" fmla="*/ 41 h 71"/>
              <a:gd name="T30" fmla="*/ 0 w 290"/>
              <a:gd name="T31" fmla="*/ 56 h 71"/>
              <a:gd name="T32" fmla="*/ 72 w 290"/>
              <a:gd name="T33" fmla="*/ 56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90" h="71">
                <a:moveTo>
                  <a:pt x="72" y="56"/>
                </a:moveTo>
                <a:cubicBezTo>
                  <a:pt x="89" y="56"/>
                  <a:pt x="93" y="54"/>
                  <a:pt x="105" y="54"/>
                </a:cubicBezTo>
                <a:cubicBezTo>
                  <a:pt x="117" y="54"/>
                  <a:pt x="131" y="53"/>
                  <a:pt x="142" y="54"/>
                </a:cubicBezTo>
                <a:cubicBezTo>
                  <a:pt x="153" y="55"/>
                  <a:pt x="162" y="58"/>
                  <a:pt x="171" y="61"/>
                </a:cubicBezTo>
                <a:cubicBezTo>
                  <a:pt x="180" y="64"/>
                  <a:pt x="192" y="71"/>
                  <a:pt x="199" y="70"/>
                </a:cubicBezTo>
                <a:cubicBezTo>
                  <a:pt x="206" y="69"/>
                  <a:pt x="205" y="56"/>
                  <a:pt x="214" y="53"/>
                </a:cubicBezTo>
                <a:cubicBezTo>
                  <a:pt x="223" y="50"/>
                  <a:pt x="241" y="51"/>
                  <a:pt x="253" y="50"/>
                </a:cubicBezTo>
                <a:cubicBezTo>
                  <a:pt x="265" y="49"/>
                  <a:pt x="290" y="47"/>
                  <a:pt x="289" y="44"/>
                </a:cubicBezTo>
                <a:cubicBezTo>
                  <a:pt x="288" y="41"/>
                  <a:pt x="258" y="40"/>
                  <a:pt x="244" y="34"/>
                </a:cubicBezTo>
                <a:cubicBezTo>
                  <a:pt x="230" y="28"/>
                  <a:pt x="216" y="10"/>
                  <a:pt x="204" y="5"/>
                </a:cubicBezTo>
                <a:cubicBezTo>
                  <a:pt x="192" y="0"/>
                  <a:pt x="180" y="1"/>
                  <a:pt x="170" y="2"/>
                </a:cubicBezTo>
                <a:cubicBezTo>
                  <a:pt x="160" y="3"/>
                  <a:pt x="153" y="8"/>
                  <a:pt x="146" y="10"/>
                </a:cubicBezTo>
                <a:cubicBezTo>
                  <a:pt x="140" y="12"/>
                  <a:pt x="134" y="13"/>
                  <a:pt x="128" y="17"/>
                </a:cubicBezTo>
                <a:cubicBezTo>
                  <a:pt x="122" y="21"/>
                  <a:pt x="116" y="29"/>
                  <a:pt x="106" y="33"/>
                </a:cubicBezTo>
                <a:cubicBezTo>
                  <a:pt x="96" y="37"/>
                  <a:pt x="87" y="37"/>
                  <a:pt x="69" y="41"/>
                </a:cubicBezTo>
                <a:cubicBezTo>
                  <a:pt x="51" y="45"/>
                  <a:pt x="0" y="54"/>
                  <a:pt x="0" y="56"/>
                </a:cubicBezTo>
                <a:cubicBezTo>
                  <a:pt x="0" y="58"/>
                  <a:pt x="55" y="56"/>
                  <a:pt x="72" y="56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6" name="Freeform 140"/>
          <p:cNvSpPr>
            <a:spLocks/>
          </p:cNvSpPr>
          <p:nvPr/>
        </p:nvSpPr>
        <p:spPr bwMode="auto">
          <a:xfrm>
            <a:off x="6623050" y="3067050"/>
            <a:ext cx="325438" cy="179388"/>
          </a:xfrm>
          <a:custGeom>
            <a:avLst/>
            <a:gdLst>
              <a:gd name="T0" fmla="*/ 3 w 205"/>
              <a:gd name="T1" fmla="*/ 48 h 113"/>
              <a:gd name="T2" fmla="*/ 21 w 205"/>
              <a:gd name="T3" fmla="*/ 53 h 113"/>
              <a:gd name="T4" fmla="*/ 40 w 205"/>
              <a:gd name="T5" fmla="*/ 54 h 113"/>
              <a:gd name="T6" fmla="*/ 72 w 205"/>
              <a:gd name="T7" fmla="*/ 59 h 113"/>
              <a:gd name="T8" fmla="*/ 99 w 205"/>
              <a:gd name="T9" fmla="*/ 71 h 113"/>
              <a:gd name="T10" fmla="*/ 135 w 205"/>
              <a:gd name="T11" fmla="*/ 80 h 113"/>
              <a:gd name="T12" fmla="*/ 166 w 205"/>
              <a:gd name="T13" fmla="*/ 92 h 113"/>
              <a:gd name="T14" fmla="*/ 201 w 205"/>
              <a:gd name="T15" fmla="*/ 104 h 113"/>
              <a:gd name="T16" fmla="*/ 142 w 205"/>
              <a:gd name="T17" fmla="*/ 34 h 113"/>
              <a:gd name="T18" fmla="*/ 102 w 205"/>
              <a:gd name="T19" fmla="*/ 5 h 113"/>
              <a:gd name="T20" fmla="*/ 68 w 205"/>
              <a:gd name="T21" fmla="*/ 2 h 113"/>
              <a:gd name="T22" fmla="*/ 44 w 205"/>
              <a:gd name="T23" fmla="*/ 10 h 113"/>
              <a:gd name="T24" fmla="*/ 26 w 205"/>
              <a:gd name="T25" fmla="*/ 17 h 113"/>
              <a:gd name="T26" fmla="*/ 4 w 205"/>
              <a:gd name="T27" fmla="*/ 33 h 113"/>
              <a:gd name="T28" fmla="*/ 3 w 205"/>
              <a:gd name="T29" fmla="*/ 48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05" h="113">
                <a:moveTo>
                  <a:pt x="3" y="48"/>
                </a:moveTo>
                <a:cubicBezTo>
                  <a:pt x="6" y="51"/>
                  <a:pt x="15" y="52"/>
                  <a:pt x="21" y="53"/>
                </a:cubicBezTo>
                <a:cubicBezTo>
                  <a:pt x="27" y="54"/>
                  <a:pt x="32" y="53"/>
                  <a:pt x="40" y="54"/>
                </a:cubicBezTo>
                <a:cubicBezTo>
                  <a:pt x="48" y="55"/>
                  <a:pt x="62" y="56"/>
                  <a:pt x="72" y="59"/>
                </a:cubicBezTo>
                <a:cubicBezTo>
                  <a:pt x="82" y="62"/>
                  <a:pt x="89" y="68"/>
                  <a:pt x="99" y="71"/>
                </a:cubicBezTo>
                <a:cubicBezTo>
                  <a:pt x="109" y="74"/>
                  <a:pt x="124" y="77"/>
                  <a:pt x="135" y="80"/>
                </a:cubicBezTo>
                <a:cubicBezTo>
                  <a:pt x="146" y="83"/>
                  <a:pt x="155" y="88"/>
                  <a:pt x="166" y="92"/>
                </a:cubicBezTo>
                <a:cubicBezTo>
                  <a:pt x="177" y="96"/>
                  <a:pt x="205" y="113"/>
                  <a:pt x="201" y="104"/>
                </a:cubicBezTo>
                <a:cubicBezTo>
                  <a:pt x="197" y="95"/>
                  <a:pt x="158" y="50"/>
                  <a:pt x="142" y="34"/>
                </a:cubicBezTo>
                <a:cubicBezTo>
                  <a:pt x="126" y="18"/>
                  <a:pt x="114" y="10"/>
                  <a:pt x="102" y="5"/>
                </a:cubicBezTo>
                <a:cubicBezTo>
                  <a:pt x="90" y="0"/>
                  <a:pt x="78" y="1"/>
                  <a:pt x="68" y="2"/>
                </a:cubicBezTo>
                <a:cubicBezTo>
                  <a:pt x="58" y="3"/>
                  <a:pt x="51" y="8"/>
                  <a:pt x="44" y="10"/>
                </a:cubicBezTo>
                <a:cubicBezTo>
                  <a:pt x="38" y="12"/>
                  <a:pt x="32" y="13"/>
                  <a:pt x="26" y="17"/>
                </a:cubicBezTo>
                <a:cubicBezTo>
                  <a:pt x="20" y="21"/>
                  <a:pt x="8" y="28"/>
                  <a:pt x="4" y="33"/>
                </a:cubicBezTo>
                <a:cubicBezTo>
                  <a:pt x="0" y="38"/>
                  <a:pt x="3" y="45"/>
                  <a:pt x="3" y="48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7" name="Freeform 141"/>
          <p:cNvSpPr>
            <a:spLocks/>
          </p:cNvSpPr>
          <p:nvPr/>
        </p:nvSpPr>
        <p:spPr bwMode="auto">
          <a:xfrm>
            <a:off x="7693025" y="3908425"/>
            <a:ext cx="588963" cy="330200"/>
          </a:xfrm>
          <a:custGeom>
            <a:avLst/>
            <a:gdLst>
              <a:gd name="T0" fmla="*/ 22 w 371"/>
              <a:gd name="T1" fmla="*/ 118 h 208"/>
              <a:gd name="T2" fmla="*/ 62 w 371"/>
              <a:gd name="T3" fmla="*/ 154 h 208"/>
              <a:gd name="T4" fmla="*/ 106 w 371"/>
              <a:gd name="T5" fmla="*/ 106 h 208"/>
              <a:gd name="T6" fmla="*/ 130 w 371"/>
              <a:gd name="T7" fmla="*/ 39 h 208"/>
              <a:gd name="T8" fmla="*/ 160 w 371"/>
              <a:gd name="T9" fmla="*/ 37 h 208"/>
              <a:gd name="T10" fmla="*/ 166 w 371"/>
              <a:gd name="T11" fmla="*/ 72 h 208"/>
              <a:gd name="T12" fmla="*/ 196 w 371"/>
              <a:gd name="T13" fmla="*/ 79 h 208"/>
              <a:gd name="T14" fmla="*/ 227 w 371"/>
              <a:gd name="T15" fmla="*/ 120 h 208"/>
              <a:gd name="T16" fmla="*/ 280 w 371"/>
              <a:gd name="T17" fmla="*/ 138 h 208"/>
              <a:gd name="T18" fmla="*/ 364 w 371"/>
              <a:gd name="T19" fmla="*/ 207 h 208"/>
              <a:gd name="T20" fmla="*/ 320 w 371"/>
              <a:gd name="T21" fmla="*/ 132 h 208"/>
              <a:gd name="T22" fmla="*/ 260 w 371"/>
              <a:gd name="T23" fmla="*/ 60 h 208"/>
              <a:gd name="T24" fmla="*/ 176 w 371"/>
              <a:gd name="T25" fmla="*/ 61 h 208"/>
              <a:gd name="T26" fmla="*/ 149 w 371"/>
              <a:gd name="T27" fmla="*/ 9 h 208"/>
              <a:gd name="T28" fmla="*/ 122 w 371"/>
              <a:gd name="T29" fmla="*/ 6 h 208"/>
              <a:gd name="T30" fmla="*/ 91 w 371"/>
              <a:gd name="T31" fmla="*/ 22 h 208"/>
              <a:gd name="T32" fmla="*/ 55 w 371"/>
              <a:gd name="T33" fmla="*/ 36 h 208"/>
              <a:gd name="T34" fmla="*/ 33 w 371"/>
              <a:gd name="T35" fmla="*/ 57 h 208"/>
              <a:gd name="T36" fmla="*/ 18 w 371"/>
              <a:gd name="T37" fmla="*/ 77 h 208"/>
              <a:gd name="T38" fmla="*/ 1 w 371"/>
              <a:gd name="T39" fmla="*/ 106 h 208"/>
              <a:gd name="T40" fmla="*/ 22 w 371"/>
              <a:gd name="T41" fmla="*/ 11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71" h="208">
                <a:moveTo>
                  <a:pt x="22" y="118"/>
                </a:moveTo>
                <a:cubicBezTo>
                  <a:pt x="32" y="126"/>
                  <a:pt x="48" y="156"/>
                  <a:pt x="62" y="154"/>
                </a:cubicBezTo>
                <a:cubicBezTo>
                  <a:pt x="76" y="152"/>
                  <a:pt x="95" y="125"/>
                  <a:pt x="106" y="106"/>
                </a:cubicBezTo>
                <a:cubicBezTo>
                  <a:pt x="117" y="87"/>
                  <a:pt x="121" y="50"/>
                  <a:pt x="130" y="39"/>
                </a:cubicBezTo>
                <a:cubicBezTo>
                  <a:pt x="139" y="28"/>
                  <a:pt x="154" y="32"/>
                  <a:pt x="160" y="37"/>
                </a:cubicBezTo>
                <a:cubicBezTo>
                  <a:pt x="166" y="42"/>
                  <a:pt x="160" y="65"/>
                  <a:pt x="166" y="72"/>
                </a:cubicBezTo>
                <a:cubicBezTo>
                  <a:pt x="172" y="79"/>
                  <a:pt x="186" y="71"/>
                  <a:pt x="196" y="79"/>
                </a:cubicBezTo>
                <a:cubicBezTo>
                  <a:pt x="206" y="87"/>
                  <a:pt x="213" y="110"/>
                  <a:pt x="227" y="120"/>
                </a:cubicBezTo>
                <a:cubicBezTo>
                  <a:pt x="241" y="130"/>
                  <a:pt x="257" y="124"/>
                  <a:pt x="280" y="138"/>
                </a:cubicBezTo>
                <a:cubicBezTo>
                  <a:pt x="303" y="152"/>
                  <a:pt x="357" y="208"/>
                  <a:pt x="364" y="207"/>
                </a:cubicBezTo>
                <a:cubicBezTo>
                  <a:pt x="371" y="206"/>
                  <a:pt x="337" y="156"/>
                  <a:pt x="320" y="132"/>
                </a:cubicBezTo>
                <a:cubicBezTo>
                  <a:pt x="303" y="108"/>
                  <a:pt x="284" y="72"/>
                  <a:pt x="260" y="60"/>
                </a:cubicBezTo>
                <a:cubicBezTo>
                  <a:pt x="236" y="48"/>
                  <a:pt x="194" y="69"/>
                  <a:pt x="176" y="61"/>
                </a:cubicBezTo>
                <a:cubicBezTo>
                  <a:pt x="158" y="53"/>
                  <a:pt x="158" y="18"/>
                  <a:pt x="149" y="9"/>
                </a:cubicBezTo>
                <a:cubicBezTo>
                  <a:pt x="140" y="0"/>
                  <a:pt x="132" y="4"/>
                  <a:pt x="122" y="6"/>
                </a:cubicBezTo>
                <a:cubicBezTo>
                  <a:pt x="112" y="8"/>
                  <a:pt x="102" y="17"/>
                  <a:pt x="91" y="22"/>
                </a:cubicBezTo>
                <a:cubicBezTo>
                  <a:pt x="80" y="27"/>
                  <a:pt x="65" y="30"/>
                  <a:pt x="55" y="36"/>
                </a:cubicBezTo>
                <a:cubicBezTo>
                  <a:pt x="45" y="42"/>
                  <a:pt x="39" y="50"/>
                  <a:pt x="33" y="57"/>
                </a:cubicBezTo>
                <a:cubicBezTo>
                  <a:pt x="27" y="64"/>
                  <a:pt x="23" y="69"/>
                  <a:pt x="18" y="77"/>
                </a:cubicBezTo>
                <a:cubicBezTo>
                  <a:pt x="13" y="85"/>
                  <a:pt x="0" y="99"/>
                  <a:pt x="1" y="106"/>
                </a:cubicBezTo>
                <a:cubicBezTo>
                  <a:pt x="2" y="113"/>
                  <a:pt x="12" y="110"/>
                  <a:pt x="22" y="118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8" name="Freeform 142"/>
          <p:cNvSpPr>
            <a:spLocks/>
          </p:cNvSpPr>
          <p:nvPr/>
        </p:nvSpPr>
        <p:spPr bwMode="auto">
          <a:xfrm>
            <a:off x="7280275" y="4076700"/>
            <a:ext cx="679450" cy="301625"/>
          </a:xfrm>
          <a:custGeom>
            <a:avLst/>
            <a:gdLst>
              <a:gd name="T0" fmla="*/ 91 w 428"/>
              <a:gd name="T1" fmla="*/ 120 h 190"/>
              <a:gd name="T2" fmla="*/ 117 w 428"/>
              <a:gd name="T3" fmla="*/ 106 h 190"/>
              <a:gd name="T4" fmla="*/ 172 w 428"/>
              <a:gd name="T5" fmla="*/ 128 h 190"/>
              <a:gd name="T6" fmla="*/ 229 w 428"/>
              <a:gd name="T7" fmla="*/ 107 h 190"/>
              <a:gd name="T8" fmla="*/ 274 w 428"/>
              <a:gd name="T9" fmla="*/ 108 h 190"/>
              <a:gd name="T10" fmla="*/ 301 w 428"/>
              <a:gd name="T11" fmla="*/ 93 h 190"/>
              <a:gd name="T12" fmla="*/ 366 w 428"/>
              <a:gd name="T13" fmla="*/ 88 h 190"/>
              <a:gd name="T14" fmla="*/ 426 w 428"/>
              <a:gd name="T15" fmla="*/ 78 h 190"/>
              <a:gd name="T16" fmla="*/ 351 w 428"/>
              <a:gd name="T17" fmla="*/ 60 h 190"/>
              <a:gd name="T18" fmla="*/ 284 w 428"/>
              <a:gd name="T19" fmla="*/ 8 h 190"/>
              <a:gd name="T20" fmla="*/ 227 w 428"/>
              <a:gd name="T21" fmla="*/ 3 h 190"/>
              <a:gd name="T22" fmla="*/ 187 w 428"/>
              <a:gd name="T23" fmla="*/ 18 h 190"/>
              <a:gd name="T24" fmla="*/ 157 w 428"/>
              <a:gd name="T25" fmla="*/ 29 h 190"/>
              <a:gd name="T26" fmla="*/ 120 w 428"/>
              <a:gd name="T27" fmla="*/ 58 h 190"/>
              <a:gd name="T28" fmla="*/ 58 w 428"/>
              <a:gd name="T29" fmla="*/ 72 h 190"/>
              <a:gd name="T30" fmla="*/ 0 w 428"/>
              <a:gd name="T31" fmla="*/ 180 h 190"/>
              <a:gd name="T32" fmla="*/ 60 w 428"/>
              <a:gd name="T33" fmla="*/ 138 h 190"/>
              <a:gd name="T34" fmla="*/ 91 w 428"/>
              <a:gd name="T35" fmla="*/ 120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28" h="190">
                <a:moveTo>
                  <a:pt x="91" y="120"/>
                </a:moveTo>
                <a:cubicBezTo>
                  <a:pt x="100" y="114"/>
                  <a:pt x="104" y="105"/>
                  <a:pt x="117" y="106"/>
                </a:cubicBezTo>
                <a:cubicBezTo>
                  <a:pt x="130" y="107"/>
                  <a:pt x="153" y="128"/>
                  <a:pt x="172" y="128"/>
                </a:cubicBezTo>
                <a:cubicBezTo>
                  <a:pt x="191" y="128"/>
                  <a:pt x="212" y="110"/>
                  <a:pt x="229" y="107"/>
                </a:cubicBezTo>
                <a:cubicBezTo>
                  <a:pt x="246" y="104"/>
                  <a:pt x="262" y="110"/>
                  <a:pt x="274" y="108"/>
                </a:cubicBezTo>
                <a:cubicBezTo>
                  <a:pt x="286" y="106"/>
                  <a:pt x="286" y="96"/>
                  <a:pt x="301" y="93"/>
                </a:cubicBezTo>
                <a:cubicBezTo>
                  <a:pt x="316" y="90"/>
                  <a:pt x="346" y="89"/>
                  <a:pt x="366" y="88"/>
                </a:cubicBezTo>
                <a:cubicBezTo>
                  <a:pt x="386" y="86"/>
                  <a:pt x="428" y="83"/>
                  <a:pt x="426" y="78"/>
                </a:cubicBezTo>
                <a:cubicBezTo>
                  <a:pt x="425" y="72"/>
                  <a:pt x="374" y="70"/>
                  <a:pt x="351" y="60"/>
                </a:cubicBezTo>
                <a:cubicBezTo>
                  <a:pt x="328" y="49"/>
                  <a:pt x="304" y="18"/>
                  <a:pt x="284" y="8"/>
                </a:cubicBezTo>
                <a:cubicBezTo>
                  <a:pt x="264" y="0"/>
                  <a:pt x="244" y="2"/>
                  <a:pt x="227" y="3"/>
                </a:cubicBezTo>
                <a:cubicBezTo>
                  <a:pt x="211" y="5"/>
                  <a:pt x="199" y="14"/>
                  <a:pt x="187" y="18"/>
                </a:cubicBezTo>
                <a:cubicBezTo>
                  <a:pt x="177" y="21"/>
                  <a:pt x="167" y="23"/>
                  <a:pt x="157" y="29"/>
                </a:cubicBezTo>
                <a:cubicBezTo>
                  <a:pt x="147" y="37"/>
                  <a:pt x="137" y="51"/>
                  <a:pt x="120" y="58"/>
                </a:cubicBezTo>
                <a:cubicBezTo>
                  <a:pt x="104" y="65"/>
                  <a:pt x="78" y="52"/>
                  <a:pt x="58" y="72"/>
                </a:cubicBezTo>
                <a:cubicBezTo>
                  <a:pt x="38" y="92"/>
                  <a:pt x="0" y="169"/>
                  <a:pt x="0" y="180"/>
                </a:cubicBezTo>
                <a:cubicBezTo>
                  <a:pt x="0" y="190"/>
                  <a:pt x="45" y="147"/>
                  <a:pt x="60" y="138"/>
                </a:cubicBezTo>
                <a:cubicBezTo>
                  <a:pt x="75" y="128"/>
                  <a:pt x="82" y="125"/>
                  <a:pt x="91" y="12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9" name="Freeform 143"/>
          <p:cNvSpPr>
            <a:spLocks/>
          </p:cNvSpPr>
          <p:nvPr/>
        </p:nvSpPr>
        <p:spPr bwMode="auto">
          <a:xfrm>
            <a:off x="7859713" y="4113213"/>
            <a:ext cx="544512" cy="300037"/>
          </a:xfrm>
          <a:custGeom>
            <a:avLst/>
            <a:gdLst>
              <a:gd name="T0" fmla="*/ 5 w 343"/>
              <a:gd name="T1" fmla="*/ 80 h 189"/>
              <a:gd name="T2" fmla="*/ 35 w 343"/>
              <a:gd name="T3" fmla="*/ 89 h 189"/>
              <a:gd name="T4" fmla="*/ 67 w 343"/>
              <a:gd name="T5" fmla="*/ 90 h 189"/>
              <a:gd name="T6" fmla="*/ 120 w 343"/>
              <a:gd name="T7" fmla="*/ 99 h 189"/>
              <a:gd name="T8" fmla="*/ 166 w 343"/>
              <a:gd name="T9" fmla="*/ 119 h 189"/>
              <a:gd name="T10" fmla="*/ 226 w 343"/>
              <a:gd name="T11" fmla="*/ 134 h 189"/>
              <a:gd name="T12" fmla="*/ 278 w 343"/>
              <a:gd name="T13" fmla="*/ 154 h 189"/>
              <a:gd name="T14" fmla="*/ 336 w 343"/>
              <a:gd name="T15" fmla="*/ 174 h 189"/>
              <a:gd name="T16" fmla="*/ 238 w 343"/>
              <a:gd name="T17" fmla="*/ 57 h 189"/>
              <a:gd name="T18" fmla="*/ 171 w 343"/>
              <a:gd name="T19" fmla="*/ 8 h 189"/>
              <a:gd name="T20" fmla="*/ 114 w 343"/>
              <a:gd name="T21" fmla="*/ 3 h 189"/>
              <a:gd name="T22" fmla="*/ 67 w 343"/>
              <a:gd name="T23" fmla="*/ 9 h 189"/>
              <a:gd name="T24" fmla="*/ 44 w 343"/>
              <a:gd name="T25" fmla="*/ 28 h 189"/>
              <a:gd name="T26" fmla="*/ 7 w 343"/>
              <a:gd name="T27" fmla="*/ 55 h 189"/>
              <a:gd name="T28" fmla="*/ 5 w 343"/>
              <a:gd name="T29" fmla="*/ 80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43" h="189">
                <a:moveTo>
                  <a:pt x="5" y="80"/>
                </a:moveTo>
                <a:cubicBezTo>
                  <a:pt x="10" y="85"/>
                  <a:pt x="25" y="87"/>
                  <a:pt x="35" y="89"/>
                </a:cubicBezTo>
                <a:cubicBezTo>
                  <a:pt x="45" y="90"/>
                  <a:pt x="54" y="89"/>
                  <a:pt x="67" y="90"/>
                </a:cubicBezTo>
                <a:cubicBezTo>
                  <a:pt x="80" y="92"/>
                  <a:pt x="104" y="94"/>
                  <a:pt x="120" y="99"/>
                </a:cubicBezTo>
                <a:cubicBezTo>
                  <a:pt x="137" y="104"/>
                  <a:pt x="149" y="114"/>
                  <a:pt x="166" y="119"/>
                </a:cubicBezTo>
                <a:cubicBezTo>
                  <a:pt x="182" y="124"/>
                  <a:pt x="207" y="129"/>
                  <a:pt x="226" y="134"/>
                </a:cubicBezTo>
                <a:cubicBezTo>
                  <a:pt x="244" y="139"/>
                  <a:pt x="259" y="147"/>
                  <a:pt x="278" y="154"/>
                </a:cubicBezTo>
                <a:cubicBezTo>
                  <a:pt x="296" y="161"/>
                  <a:pt x="343" y="189"/>
                  <a:pt x="336" y="174"/>
                </a:cubicBezTo>
                <a:cubicBezTo>
                  <a:pt x="330" y="159"/>
                  <a:pt x="264" y="84"/>
                  <a:pt x="238" y="57"/>
                </a:cubicBezTo>
                <a:cubicBezTo>
                  <a:pt x="211" y="30"/>
                  <a:pt x="191" y="17"/>
                  <a:pt x="171" y="8"/>
                </a:cubicBezTo>
                <a:cubicBezTo>
                  <a:pt x="151" y="0"/>
                  <a:pt x="131" y="3"/>
                  <a:pt x="114" y="3"/>
                </a:cubicBezTo>
                <a:cubicBezTo>
                  <a:pt x="97" y="3"/>
                  <a:pt x="79" y="5"/>
                  <a:pt x="67" y="9"/>
                </a:cubicBezTo>
                <a:cubicBezTo>
                  <a:pt x="55" y="13"/>
                  <a:pt x="54" y="20"/>
                  <a:pt x="44" y="28"/>
                </a:cubicBezTo>
                <a:cubicBezTo>
                  <a:pt x="34" y="36"/>
                  <a:pt x="13" y="47"/>
                  <a:pt x="7" y="55"/>
                </a:cubicBezTo>
                <a:cubicBezTo>
                  <a:pt x="0" y="64"/>
                  <a:pt x="5" y="75"/>
                  <a:pt x="5" y="8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221" name="Picture 125" descr="Freeform 164_pptX"/>
          <p:cNvPicPr>
            <a:picLocks noChangeAspect="1" noChangeArrowheads="1"/>
          </p:cNvPicPr>
          <p:nvPr>
            <p:custDataLst>
              <p:tags r:id="rId28"/>
            </p:custDataLst>
          </p:nvPr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931988" y="5094288"/>
            <a:ext cx="1798637" cy="50641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0" name="Picture 144" descr="Freeform 139_pptX"/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1101050">
            <a:off x="1624806" y="5032375"/>
            <a:ext cx="1506538" cy="5730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1" name="Picture 145" descr="Freeform 139_pptX"/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21134586">
            <a:off x="1458119" y="4495178"/>
            <a:ext cx="1506538" cy="5730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0" name="Picture 154" descr="Peas copy"/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" b="285"/>
          <a:stretch>
            <a:fillRect/>
          </a:stretch>
        </p:blipFill>
        <p:spPr bwMode="auto">
          <a:xfrm>
            <a:off x="1952625" y="443517"/>
            <a:ext cx="5283200" cy="125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42" name="AutoShape 46"/>
          <p:cNvSpPr>
            <a:spLocks noChangeArrowheads="1"/>
          </p:cNvSpPr>
          <p:nvPr/>
        </p:nvSpPr>
        <p:spPr bwMode="auto">
          <a:xfrm>
            <a:off x="2032000" y="228600"/>
            <a:ext cx="990600" cy="15240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rgbClr val="D9EDEF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2" name="Oval 156"/>
          <p:cNvSpPr>
            <a:spLocks noChangeArrowheads="1"/>
          </p:cNvSpPr>
          <p:nvPr/>
        </p:nvSpPr>
        <p:spPr bwMode="auto">
          <a:xfrm rot="-4185625">
            <a:off x="3928269" y="827881"/>
            <a:ext cx="2235200" cy="5043488"/>
          </a:xfrm>
          <a:prstGeom prst="ellipse">
            <a:avLst/>
          </a:prstGeom>
          <a:gradFill rotWithShape="1">
            <a:gsLst>
              <a:gs pos="0">
                <a:schemeClr val="accent1">
                  <a:alpha val="46001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3" name="Oval 157"/>
          <p:cNvSpPr>
            <a:spLocks noChangeArrowheads="1"/>
          </p:cNvSpPr>
          <p:nvPr/>
        </p:nvSpPr>
        <p:spPr bwMode="auto">
          <a:xfrm rot="16968124">
            <a:off x="4682332" y="2726531"/>
            <a:ext cx="1516062" cy="325437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4" name="Oval 158"/>
          <p:cNvSpPr>
            <a:spLocks noChangeArrowheads="1"/>
          </p:cNvSpPr>
          <p:nvPr/>
        </p:nvSpPr>
        <p:spPr bwMode="auto">
          <a:xfrm rot="17260079">
            <a:off x="-292894" y="1585119"/>
            <a:ext cx="1030287" cy="3254376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5" name="Oval 159"/>
          <p:cNvSpPr>
            <a:spLocks noChangeArrowheads="1"/>
          </p:cNvSpPr>
          <p:nvPr/>
        </p:nvSpPr>
        <p:spPr bwMode="auto">
          <a:xfrm rot="16968124">
            <a:off x="5669757" y="3463131"/>
            <a:ext cx="1516062" cy="325437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6" name="Oval 160"/>
          <p:cNvSpPr>
            <a:spLocks noChangeArrowheads="1"/>
          </p:cNvSpPr>
          <p:nvPr/>
        </p:nvSpPr>
        <p:spPr bwMode="auto">
          <a:xfrm rot="325021">
            <a:off x="977900" y="24765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7" name="Oval 161"/>
          <p:cNvSpPr>
            <a:spLocks noChangeArrowheads="1"/>
          </p:cNvSpPr>
          <p:nvPr/>
        </p:nvSpPr>
        <p:spPr bwMode="auto">
          <a:xfrm rot="325021">
            <a:off x="1333500" y="2493963"/>
            <a:ext cx="14351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8" name="Oval 162"/>
          <p:cNvSpPr>
            <a:spLocks noChangeArrowheads="1"/>
          </p:cNvSpPr>
          <p:nvPr/>
        </p:nvSpPr>
        <p:spPr bwMode="auto">
          <a:xfrm rot="325021">
            <a:off x="2120900" y="25908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9" name="Oval 163"/>
          <p:cNvSpPr>
            <a:spLocks noChangeArrowheads="1"/>
          </p:cNvSpPr>
          <p:nvPr/>
        </p:nvSpPr>
        <p:spPr bwMode="auto">
          <a:xfrm rot="325021">
            <a:off x="2066925" y="2620963"/>
            <a:ext cx="22225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" name="Oval 164"/>
          <p:cNvSpPr>
            <a:spLocks noChangeArrowheads="1"/>
          </p:cNvSpPr>
          <p:nvPr/>
        </p:nvSpPr>
        <p:spPr bwMode="auto">
          <a:xfrm rot="325021">
            <a:off x="3263900" y="27178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1" name="Oval 165"/>
          <p:cNvSpPr>
            <a:spLocks noChangeArrowheads="1"/>
          </p:cNvSpPr>
          <p:nvPr/>
        </p:nvSpPr>
        <p:spPr bwMode="auto">
          <a:xfrm>
            <a:off x="3835400" y="27178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2" name="Oval 166"/>
          <p:cNvSpPr>
            <a:spLocks noChangeArrowheads="1"/>
          </p:cNvSpPr>
          <p:nvPr/>
        </p:nvSpPr>
        <p:spPr bwMode="auto">
          <a:xfrm rot="-387198">
            <a:off x="4381500" y="26670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3" name="Oval 167"/>
          <p:cNvSpPr>
            <a:spLocks noChangeArrowheads="1"/>
          </p:cNvSpPr>
          <p:nvPr/>
        </p:nvSpPr>
        <p:spPr bwMode="auto">
          <a:xfrm rot="-387198">
            <a:off x="4927600" y="25654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4" name="Oval 168"/>
          <p:cNvSpPr>
            <a:spLocks noChangeArrowheads="1"/>
          </p:cNvSpPr>
          <p:nvPr/>
        </p:nvSpPr>
        <p:spPr bwMode="auto">
          <a:xfrm rot="-387198">
            <a:off x="5473700" y="23876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5" name="Oval 169"/>
          <p:cNvSpPr>
            <a:spLocks noChangeArrowheads="1"/>
          </p:cNvSpPr>
          <p:nvPr/>
        </p:nvSpPr>
        <p:spPr bwMode="auto">
          <a:xfrm rot="-387198">
            <a:off x="6019800" y="22098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6" name="Oval 170"/>
          <p:cNvSpPr>
            <a:spLocks noChangeArrowheads="1"/>
          </p:cNvSpPr>
          <p:nvPr/>
        </p:nvSpPr>
        <p:spPr bwMode="auto">
          <a:xfrm>
            <a:off x="6565900" y="21209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7" name="Oval 171"/>
          <p:cNvSpPr>
            <a:spLocks noChangeArrowheads="1"/>
          </p:cNvSpPr>
          <p:nvPr/>
        </p:nvSpPr>
        <p:spPr bwMode="auto">
          <a:xfrm rot="412904">
            <a:off x="7099300" y="21590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8" name="Oval 172"/>
          <p:cNvSpPr>
            <a:spLocks noChangeArrowheads="1"/>
          </p:cNvSpPr>
          <p:nvPr/>
        </p:nvSpPr>
        <p:spPr bwMode="auto">
          <a:xfrm rot="1097297">
            <a:off x="7632700" y="22479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9" name="Oval 173"/>
          <p:cNvSpPr>
            <a:spLocks noChangeArrowheads="1"/>
          </p:cNvSpPr>
          <p:nvPr/>
        </p:nvSpPr>
        <p:spPr bwMode="auto">
          <a:xfrm rot="1097297">
            <a:off x="8166100" y="23749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0" name="Oval 174"/>
          <p:cNvSpPr>
            <a:spLocks noChangeArrowheads="1"/>
          </p:cNvSpPr>
          <p:nvPr/>
        </p:nvSpPr>
        <p:spPr bwMode="auto">
          <a:xfrm rot="-325518">
            <a:off x="558800" y="24511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1" name="Oval 175"/>
          <p:cNvSpPr>
            <a:spLocks noChangeArrowheads="1"/>
          </p:cNvSpPr>
          <p:nvPr/>
        </p:nvSpPr>
        <p:spPr bwMode="auto">
          <a:xfrm rot="-1096381">
            <a:off x="177800" y="24638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2" name="Oval 176"/>
          <p:cNvSpPr>
            <a:spLocks noChangeArrowheads="1"/>
          </p:cNvSpPr>
          <p:nvPr/>
        </p:nvSpPr>
        <p:spPr bwMode="auto">
          <a:xfrm rot="-713319">
            <a:off x="0" y="2681288"/>
            <a:ext cx="8890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3" name="Oval 177"/>
          <p:cNvSpPr>
            <a:spLocks noChangeArrowheads="1"/>
          </p:cNvSpPr>
          <p:nvPr/>
        </p:nvSpPr>
        <p:spPr bwMode="auto">
          <a:xfrm rot="-1096381">
            <a:off x="331788" y="2693988"/>
            <a:ext cx="8890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4" name="Oval 178"/>
          <p:cNvSpPr>
            <a:spLocks noChangeArrowheads="1"/>
          </p:cNvSpPr>
          <p:nvPr/>
        </p:nvSpPr>
        <p:spPr bwMode="auto">
          <a:xfrm rot="1012740">
            <a:off x="-304800" y="2719388"/>
            <a:ext cx="8890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5" name="Oval 179"/>
          <p:cNvSpPr>
            <a:spLocks noChangeArrowheads="1"/>
          </p:cNvSpPr>
          <p:nvPr/>
        </p:nvSpPr>
        <p:spPr bwMode="auto">
          <a:xfrm rot="-25551356">
            <a:off x="3405188" y="1147762"/>
            <a:ext cx="1346200" cy="423227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6" name="Oval 180"/>
          <p:cNvSpPr>
            <a:spLocks noChangeArrowheads="1"/>
          </p:cNvSpPr>
          <p:nvPr/>
        </p:nvSpPr>
        <p:spPr bwMode="auto">
          <a:xfrm rot="-25551356">
            <a:off x="8134351" y="1779587"/>
            <a:ext cx="1346200" cy="195262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7" name="Oval 181"/>
          <p:cNvSpPr>
            <a:spLocks noChangeArrowheads="1"/>
          </p:cNvSpPr>
          <p:nvPr/>
        </p:nvSpPr>
        <p:spPr bwMode="auto">
          <a:xfrm rot="-25551356">
            <a:off x="8470900" y="2705100"/>
            <a:ext cx="1343025" cy="163512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8" name="Oval 182"/>
          <p:cNvSpPr>
            <a:spLocks noChangeArrowheads="1"/>
          </p:cNvSpPr>
          <p:nvPr/>
        </p:nvSpPr>
        <p:spPr bwMode="auto">
          <a:xfrm rot="16968124">
            <a:off x="6502400" y="3932238"/>
            <a:ext cx="1933575" cy="325437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9" name="Oval 183"/>
          <p:cNvSpPr>
            <a:spLocks noChangeArrowheads="1"/>
          </p:cNvSpPr>
          <p:nvPr/>
        </p:nvSpPr>
        <p:spPr bwMode="auto">
          <a:xfrm>
            <a:off x="2922136" y="2278753"/>
            <a:ext cx="5755726" cy="5043488"/>
          </a:xfrm>
          <a:prstGeom prst="ellipse">
            <a:avLst/>
          </a:prstGeom>
          <a:gradFill rotWithShape="1">
            <a:gsLst>
              <a:gs pos="0">
                <a:schemeClr val="accent1">
                  <a:alpha val="46001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200" b="1" dirty="0">
                <a:solidFill>
                  <a:srgbClr val="FF0000"/>
                </a:solidFill>
                <a:latin typeface="Giddyup Std" panose="00000500000000000000" pitchFamily="50" charset="0"/>
              </a:rPr>
              <a:t>Word Exploration!</a:t>
            </a:r>
            <a:endParaRPr lang="en-US" b="1" dirty="0"/>
          </a:p>
          <a:p>
            <a:endParaRPr lang="en-US" b="1" dirty="0"/>
          </a:p>
          <a:p>
            <a:r>
              <a:rPr lang="en-US" sz="2200" b="1" dirty="0">
                <a:solidFill>
                  <a:srgbClr val="009900"/>
                </a:solidFill>
                <a:latin typeface="Adobe Caslon Pro Bold" panose="0205070206050A020403" pitchFamily="18" charset="0"/>
              </a:rPr>
              <a:t>At your group, create the Vocabulary Cluster </a:t>
            </a:r>
          </a:p>
          <a:p>
            <a:r>
              <a:rPr lang="en-US" sz="2200" b="1" dirty="0">
                <a:solidFill>
                  <a:srgbClr val="009900"/>
                </a:solidFill>
                <a:latin typeface="Adobe Caslon Pro Bold" panose="0205070206050A020403" pitchFamily="18" charset="0"/>
              </a:rPr>
              <a:t>Map given at your table. You may use the</a:t>
            </a:r>
          </a:p>
          <a:p>
            <a:r>
              <a:rPr lang="en-US" sz="2200" b="1" dirty="0">
                <a:solidFill>
                  <a:srgbClr val="009900"/>
                </a:solidFill>
                <a:latin typeface="Adobe Caslon Pro Bold" panose="0205070206050A020403" pitchFamily="18" charset="0"/>
              </a:rPr>
              <a:t>same format or create your own, as long as</a:t>
            </a:r>
          </a:p>
          <a:p>
            <a:r>
              <a:rPr lang="en-US" sz="2200" b="1" dirty="0">
                <a:solidFill>
                  <a:srgbClr val="009900"/>
                </a:solidFill>
                <a:latin typeface="Adobe Caslon Pro Bold" panose="0205070206050A020403" pitchFamily="18" charset="0"/>
              </a:rPr>
              <a:t>you have every part listed on the sheet.</a:t>
            </a:r>
          </a:p>
          <a:p>
            <a:endParaRPr lang="en-US" sz="2200" b="1" dirty="0">
              <a:latin typeface="Adobe Caslon Pro Bold" panose="0205070206050A020403" pitchFamily="18" charset="0"/>
            </a:endParaRPr>
          </a:p>
          <a:p>
            <a:r>
              <a:rPr lang="en-US" sz="2200" b="1" dirty="0">
                <a:solidFill>
                  <a:srgbClr val="FF0000"/>
                </a:solidFill>
                <a:latin typeface="Adobe Caslon Pro Bold" panose="0205070206050A020403" pitchFamily="18" charset="0"/>
              </a:rPr>
              <a:t>We are exploring </a:t>
            </a:r>
            <a:r>
              <a:rPr lang="en-US" sz="2200" b="1" dirty="0">
                <a:solidFill>
                  <a:srgbClr val="00B050"/>
                </a:solidFill>
                <a:latin typeface="Adobe Caslon Pro Bold" panose="0205070206050A020403" pitchFamily="18" charset="0"/>
              </a:rPr>
              <a:t>8 words</a:t>
            </a:r>
            <a:r>
              <a:rPr lang="en-US" sz="2200" b="1" dirty="0">
                <a:solidFill>
                  <a:srgbClr val="FF0000"/>
                </a:solidFill>
                <a:latin typeface="Adobe Caslon Pro Bold" panose="0205070206050A020403" pitchFamily="18" charset="0"/>
              </a:rPr>
              <a:t>, so make space for</a:t>
            </a:r>
          </a:p>
          <a:p>
            <a:r>
              <a:rPr lang="en-US" sz="2200" b="1" dirty="0">
                <a:solidFill>
                  <a:srgbClr val="00B050"/>
                </a:solidFill>
                <a:latin typeface="Adobe Caslon Pro Bold" panose="0205070206050A020403" pitchFamily="18" charset="0"/>
              </a:rPr>
              <a:t>4 words on one side </a:t>
            </a:r>
            <a:r>
              <a:rPr lang="en-US" sz="2200" b="1" dirty="0">
                <a:solidFill>
                  <a:srgbClr val="FF0000"/>
                </a:solidFill>
                <a:latin typeface="Adobe Caslon Pro Bold" panose="0205070206050A020403" pitchFamily="18" charset="0"/>
              </a:rPr>
              <a:t>of your paper, and the</a:t>
            </a:r>
          </a:p>
          <a:p>
            <a:r>
              <a:rPr lang="en-US" sz="2200" b="1" dirty="0">
                <a:solidFill>
                  <a:srgbClr val="FF0000"/>
                </a:solidFill>
                <a:latin typeface="Adobe Caslon Pro Bold" panose="0205070206050A020403" pitchFamily="18" charset="0"/>
              </a:rPr>
              <a:t>remaining </a:t>
            </a:r>
            <a:r>
              <a:rPr lang="en-US" sz="2200" b="1" dirty="0">
                <a:solidFill>
                  <a:srgbClr val="00B050"/>
                </a:solidFill>
                <a:latin typeface="Adobe Caslon Pro Bold" panose="0205070206050A020403" pitchFamily="18" charset="0"/>
              </a:rPr>
              <a:t>4 on the other side</a:t>
            </a:r>
            <a:r>
              <a:rPr lang="en-US" sz="2200" b="1" dirty="0">
                <a:solidFill>
                  <a:srgbClr val="FF0000"/>
                </a:solidFill>
                <a:latin typeface="Adobe Caslon Pro Bold" panose="0205070206050A020403" pitchFamily="18" charset="0"/>
              </a:rPr>
              <a:t>.</a:t>
            </a:r>
          </a:p>
        </p:txBody>
      </p:sp>
      <p:sp>
        <p:nvSpPr>
          <p:cNvPr id="4280" name="Oval 184"/>
          <p:cNvSpPr>
            <a:spLocks noChangeArrowheads="1"/>
          </p:cNvSpPr>
          <p:nvPr/>
        </p:nvSpPr>
        <p:spPr bwMode="auto">
          <a:xfrm rot="-4185625">
            <a:off x="93663" y="1925637"/>
            <a:ext cx="1117600" cy="2362201"/>
          </a:xfrm>
          <a:prstGeom prst="ellipse">
            <a:avLst/>
          </a:prstGeom>
          <a:gradFill rotWithShape="1">
            <a:gsLst>
              <a:gs pos="0">
                <a:schemeClr val="accent1">
                  <a:alpha val="46001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9" dur="13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19" dur="13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53" dur="13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63" dur="13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73" dur="13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107" dur="13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117" dur="13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127" dur="13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161" dur="13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2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171" dur="13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2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181" dur="13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2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207" dur="13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8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217" dur="13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8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227" dur="13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8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9" dur="500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50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3" dur="500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261" dur="13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2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271" dur="13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2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3" dur="500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281" dur="13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2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3" dur="500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9" dur="500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315" dur="13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6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7" dur="500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325" dur="13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6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9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335" dur="13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6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7" dur="500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7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3" dur="500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5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370" dur="13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17" presetClass="exit" presetSubtype="4" fill="hold" nodeType="withEffect">
                                  <p:stCondLst>
                                    <p:cond delay="64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2000"/>
                                        <p:tgtEl>
                                          <p:spTgt spid="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2000"/>
                                        <p:tgtEl>
                                          <p:spTgt spid="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2000"/>
                                        <p:tgtEl>
                                          <p:spTgt spid="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2000"/>
                                        <p:tgtEl>
                                          <p:spTgt spid="4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7" presetClass="exit" presetSubtype="4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3000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3000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3000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3000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7" presetClass="exit" presetSubtype="4" fill="hold" nodeType="withEffect">
                                  <p:stCondLst>
                                    <p:cond delay="5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2000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2000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2000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2000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7" presetClass="exit" presetSubtype="4" fill="hold" nodeType="withEffect">
                                  <p:stCondLst>
                                    <p:cond delay="64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2000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2000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2000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2000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7" presetClass="exit" presetSubtype="4" fill="hold" nodeType="withEffect">
                                  <p:stCondLst>
                                    <p:cond delay="6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2000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2000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2000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2000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7" presetClass="exit" presetSubtype="4" fill="hold" nodeType="withEffect">
                                  <p:stCondLst>
                                    <p:cond delay="5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2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2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2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2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7" presetClass="exit" presetSubtype="4" fill="hold" nodeType="withEffect">
                                  <p:stCondLst>
                                    <p:cond delay="4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3000"/>
                                        <p:tgtEl>
                                          <p:spTgt spid="4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3000"/>
                                        <p:tgtEl>
                                          <p:spTgt spid="4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3000"/>
                                        <p:tgtEl>
                                          <p:spTgt spid="4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3000"/>
                                        <p:tgtEl>
                                          <p:spTgt spid="4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7" presetClass="exit" presetSubtype="4" fill="hold" nodeType="withEffect">
                                  <p:stCondLst>
                                    <p:cond delay="5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5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5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5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7" presetClass="exit" presetSubtype="4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2000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2000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2000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2000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7" presetClass="exit" presetSubtype="4" fill="hold" nodeType="withEffect">
                                  <p:stCondLst>
                                    <p:cond delay="5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3000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3000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3000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3000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7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000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7" presetClass="exit" presetSubtype="10" fill="hold" nodeType="withEffect">
                                  <p:stCondLst>
                                    <p:cond delay="4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500"/>
                                        <p:tgtEl>
                                          <p:spTgt spid="4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/>
                                        <p:tgtEl>
                                          <p:spTgt spid="4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7" presetClass="exit" presetSubtype="4" fill="hold" nodeType="withEffect">
                                  <p:stCondLst>
                                    <p:cond delay="6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2" dur="3000"/>
                                        <p:tgtEl>
                                          <p:spTgt spid="4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3000"/>
                                        <p:tgtEl>
                                          <p:spTgt spid="4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3000"/>
                                        <p:tgtEl>
                                          <p:spTgt spid="4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3000"/>
                                        <p:tgtEl>
                                          <p:spTgt spid="4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7" presetClass="exit" presetSubtype="4" fill="hold" nodeType="withEffect">
                                  <p:stCondLst>
                                    <p:cond delay="6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8" dur="2000"/>
                                        <p:tgtEl>
                                          <p:spTgt spid="4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2000"/>
                                        <p:tgtEl>
                                          <p:spTgt spid="4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2000"/>
                                        <p:tgtEl>
                                          <p:spTgt spid="4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2000"/>
                                        <p:tgtEl>
                                          <p:spTgt spid="4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7" presetClass="exit" presetSubtype="4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4" dur="3000"/>
                                        <p:tgtEl>
                                          <p:spTgt spid="4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3000"/>
                                        <p:tgtEl>
                                          <p:spTgt spid="4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3000"/>
                                        <p:tgtEl>
                                          <p:spTgt spid="4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3000"/>
                                        <p:tgtEl>
                                          <p:spTgt spid="4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7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0" dur="1000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1000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7" presetClass="exit" presetSubtype="4" fill="hold" nodeType="withEffect">
                                  <p:stCondLst>
                                    <p:cond delay="6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6" dur="5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5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5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7" presetClass="exit" presetSubtype="4" fill="hold" nodeType="withEffect">
                                  <p:stCondLst>
                                    <p:cond delay="6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2" dur="1000"/>
                                        <p:tgtEl>
                                          <p:spTgt spid="4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1000"/>
                                        <p:tgtEl>
                                          <p:spTgt spid="4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4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4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7" presetClass="exit" presetSubtype="4" fill="hold" nodeType="withEffect">
                                  <p:stCondLst>
                                    <p:cond delay="6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8" dur="3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3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3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3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7" presetClass="exit" presetSubtype="4" fill="hold" nodeType="withEffect">
                                  <p:stCondLst>
                                    <p:cond delay="7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4" dur="2000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2000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2000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2000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7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0" dur="5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5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5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5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7" presetClass="exit" presetSubtype="4" fill="hold" nodeType="withEffect">
                                  <p:stCondLst>
                                    <p:cond delay="7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6" dur="3000"/>
                                        <p:tgtEl>
                                          <p:spTgt spid="4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3000"/>
                                        <p:tgtEl>
                                          <p:spTgt spid="4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3000"/>
                                        <p:tgtEl>
                                          <p:spTgt spid="4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3000"/>
                                        <p:tgtEl>
                                          <p:spTgt spid="4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7" presetClass="exit" presetSubtype="4" fill="hold" nodeType="withEffect">
                                  <p:stCondLst>
                                    <p:cond delay="7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2" dur="3000"/>
                                        <p:tgtEl>
                                          <p:spTgt spid="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3000"/>
                                        <p:tgtEl>
                                          <p:spTgt spid="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3000"/>
                                        <p:tgtEl>
                                          <p:spTgt spid="4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3000"/>
                                        <p:tgtEl>
                                          <p:spTgt spid="4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7" presetClass="exit" presetSubtype="4" fill="hold" nodeType="withEffect">
                                  <p:stCondLst>
                                    <p:cond delay="5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8" dur="2000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2000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2000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2000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7" presetClass="exit" presetSubtype="4" fill="hold" nodeType="withEffect">
                                  <p:stCondLst>
                                    <p:cond delay="7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4" dur="2000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2000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2000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2000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7" presetClass="exit" presetSubtype="4" fill="hold" nodeType="withEffect">
                                  <p:stCondLst>
                                    <p:cond delay="7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0" dur="1000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1000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1000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1000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7" presetClass="exit" presetSubtype="4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6" dur="2000"/>
                                        <p:tgtEl>
                                          <p:spTgt spid="4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2000"/>
                                        <p:tgtEl>
                                          <p:spTgt spid="4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2000"/>
                                        <p:tgtEl>
                                          <p:spTgt spid="4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2000"/>
                                        <p:tgtEl>
                                          <p:spTgt spid="4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7" presetClass="exit" presetSubtype="4" fill="hold" grpId="0" nodeType="withEffect">
                                  <p:stCondLst>
                                    <p:cond delay="7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0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7" presetClass="exit" presetSubtype="4" fill="hold" nodeType="withEffect">
                                  <p:stCondLst>
                                    <p:cond delay="7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8" dur="2000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2000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2000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2000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7" presetClass="exit" presetSubtype="4" fill="hold" nodeType="withEffect">
                                  <p:stCondLst>
                                    <p:cond delay="5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4" dur="2000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2000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2000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2000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0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0" dur="800"/>
                                        <p:tgtEl>
                                          <p:spTgt spid="4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0" presetClass="exit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4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0" presetClass="exit" presetSubtype="0" fill="hold" grpId="0" nodeType="withEffect">
                                  <p:stCondLst>
                                    <p:cond delay="6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6" dur="500"/>
                                        <p:tgtEl>
                                          <p:spTgt spid="4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0" presetClass="exit" presetSubtype="0" fill="hold" grpId="0" nodeType="withEffect">
                                  <p:stCondLst>
                                    <p:cond delay="5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9" dur="500"/>
                                        <p:tgtEl>
                                          <p:spTgt spid="4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7" presetClass="exit" presetSubtype="10" fill="hold" grpId="0" nodeType="withEffect">
                                  <p:stCondLst>
                                    <p:cond delay="5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2" dur="500"/>
                                        <p:tgtEl>
                                          <p:spTgt spid="4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/>
                                        <p:tgtEl>
                                          <p:spTgt spid="4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7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6" dur="500"/>
                                        <p:tgtEl>
                                          <p:spTgt spid="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500"/>
                                        <p:tgtEl>
                                          <p:spTgt spid="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500"/>
                                        <p:tgtEl>
                                          <p:spTgt spid="4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500"/>
                                        <p:tgtEl>
                                          <p:spTgt spid="4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7" presetClass="exit" presetSubtype="1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2" dur="500"/>
                                        <p:tgtEl>
                                          <p:spTgt spid="4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500"/>
                                        <p:tgtEl>
                                          <p:spTgt spid="4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7" presetClass="exit" presetSubtype="10" fill="hold" grpId="0" nodeType="withEffect">
                                  <p:stCondLst>
                                    <p:cond delay="6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6" dur="500"/>
                                        <p:tgtEl>
                                          <p:spTgt spid="4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500"/>
                                        <p:tgtEl>
                                          <p:spTgt spid="4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7" presetClass="exit" presetSubtype="10" fill="hold" grpId="0" nodeType="withEffect">
                                  <p:stCondLst>
                                    <p:cond delay="5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0" dur="500"/>
                                        <p:tgtEl>
                                          <p:spTgt spid="4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1" dur="500"/>
                                        <p:tgtEl>
                                          <p:spTgt spid="4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7" presetClass="exit" presetSubtype="10" fill="hold" grpId="0" nodeType="withEffect">
                                  <p:stCondLst>
                                    <p:cond delay="5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4" dur="500"/>
                                        <p:tgtEl>
                                          <p:spTgt spid="4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500"/>
                                        <p:tgtEl>
                                          <p:spTgt spid="4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7" presetClass="exit" presetSubtype="10" fill="hold" grpId="0" nodeType="withEffect">
                                  <p:stCondLst>
                                    <p:cond delay="6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0"/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7" presetClass="exit" presetSubtype="1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2" dur="500"/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500"/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8" presetClass="emph" presetSubtype="0" autoRev="1" fill="hold" grpId="1" nodeType="withEffect">
                                  <p:stCondLst>
                                    <p:cond delay="7800"/>
                                  </p:stCondLst>
                                  <p:childTnLst>
                                    <p:animRot by="5400000">
                                      <p:cBhvr>
                                        <p:cTn id="596" dur="50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7" presetID="10" presetClass="entr" presetSubtype="0" fill="hold" nodeType="withEffect">
                                  <p:stCondLst>
                                    <p:cond delay="780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9" dur="500"/>
                                        <p:tgtEl>
                                          <p:spTgt spid="4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0" presetID="10" presetClass="exit" presetSubtype="0" fill="hold" nodeType="withEffect">
                                  <p:stCondLst>
                                    <p:cond delay="14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1" dur="500"/>
                                        <p:tgtEl>
                                          <p:spTgt spid="4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5" grpId="0" animBg="1"/>
      <p:bldP spid="4244" grpId="0" animBg="1"/>
      <p:bldP spid="4243" grpId="0" animBg="1"/>
      <p:bldP spid="4242" grpId="0" animBg="1"/>
      <p:bldP spid="4103" grpId="0" animBg="1"/>
      <p:bldP spid="4103" grpId="1" animBg="1"/>
      <p:bldP spid="4103" grpId="2" animBg="1"/>
      <p:bldP spid="4104" grpId="0" animBg="1"/>
      <p:bldP spid="4104" grpId="1" animBg="1"/>
      <p:bldP spid="4104" grpId="2" animBg="1"/>
      <p:bldP spid="4105" grpId="0" animBg="1"/>
      <p:bldP spid="4105" grpId="1" animBg="1"/>
      <p:bldP spid="4106" grpId="0" animBg="1"/>
      <p:bldP spid="4106" grpId="1" animBg="1"/>
      <p:bldP spid="4107" grpId="0" animBg="1"/>
      <p:bldP spid="4107" grpId="1" animBg="1"/>
      <p:bldP spid="4108" grpId="0" animBg="1"/>
      <p:bldP spid="4108" grpId="1" animBg="1"/>
      <p:bldP spid="4108" grpId="2" animBg="1"/>
      <p:bldP spid="4109" grpId="0" animBg="1"/>
      <p:bldP spid="4109" grpId="1" animBg="1"/>
      <p:bldP spid="4109" grpId="2" animBg="1"/>
      <p:bldP spid="4110" grpId="0" animBg="1"/>
      <p:bldP spid="4110" grpId="1" animBg="1"/>
      <p:bldP spid="4110" grpId="2" animBg="1"/>
      <p:bldP spid="4111" grpId="0" animBg="1"/>
      <p:bldP spid="4111" grpId="1" animBg="1"/>
      <p:bldP spid="4112" grpId="0" animBg="1"/>
      <p:bldP spid="4112" grpId="1" animBg="1"/>
      <p:bldP spid="4113" grpId="0" animBg="1"/>
      <p:bldP spid="4113" grpId="1" animBg="1"/>
      <p:bldP spid="4114" grpId="0" animBg="1"/>
      <p:bldP spid="4114" grpId="1" animBg="1"/>
      <p:bldP spid="4114" grpId="2" animBg="1"/>
      <p:bldP spid="4115" grpId="0" animBg="1"/>
      <p:bldP spid="4115" grpId="1" animBg="1"/>
      <p:bldP spid="4115" grpId="2" animBg="1"/>
      <p:bldP spid="4116" grpId="0" animBg="1"/>
      <p:bldP spid="4116" grpId="1" animBg="1"/>
      <p:bldP spid="4116" grpId="2" animBg="1"/>
      <p:bldP spid="4117" grpId="0" animBg="1"/>
      <p:bldP spid="4117" grpId="1" animBg="1"/>
      <p:bldP spid="4118" grpId="0" animBg="1"/>
      <p:bldP spid="4118" grpId="1" animBg="1"/>
      <p:bldP spid="4119" grpId="0" animBg="1"/>
      <p:bldP spid="4119" grpId="1" animBg="1"/>
      <p:bldP spid="4120" grpId="0" animBg="1"/>
      <p:bldP spid="4120" grpId="1" animBg="1"/>
      <p:bldP spid="4120" grpId="2" animBg="1"/>
      <p:bldP spid="4121" grpId="0" animBg="1"/>
      <p:bldP spid="4121" grpId="1" animBg="1"/>
      <p:bldP spid="4121" grpId="2" animBg="1"/>
      <p:bldP spid="4122" grpId="0" animBg="1"/>
      <p:bldP spid="4122" grpId="1" animBg="1"/>
      <p:bldP spid="4122" grpId="2" animBg="1"/>
      <p:bldP spid="4123" grpId="0" animBg="1"/>
      <p:bldP spid="4123" grpId="1" animBg="1"/>
      <p:bldP spid="4124" grpId="0" animBg="1"/>
      <p:bldP spid="4124" grpId="1" animBg="1"/>
      <p:bldP spid="4125" grpId="0" animBg="1"/>
      <p:bldP spid="4125" grpId="1" animBg="1"/>
      <p:bldP spid="4125" grpId="2" animBg="1"/>
      <p:bldP spid="4126" grpId="0" animBg="1"/>
      <p:bldP spid="4126" grpId="1" animBg="1"/>
      <p:bldP spid="4126" grpId="2" animBg="1"/>
      <p:bldP spid="4127" grpId="0" animBg="1"/>
      <p:bldP spid="4127" grpId="1" animBg="1"/>
      <p:bldP spid="4127" grpId="2" animBg="1"/>
      <p:bldP spid="4128" grpId="0" animBg="1"/>
      <p:bldP spid="4128" grpId="1" animBg="1"/>
      <p:bldP spid="4129" grpId="0" animBg="1"/>
      <p:bldP spid="4129" grpId="1" animBg="1"/>
      <p:bldP spid="4130" grpId="0" animBg="1"/>
      <p:bldP spid="4130" grpId="1" animBg="1"/>
      <p:bldP spid="4131" grpId="0" animBg="1"/>
      <p:bldP spid="4131" grpId="1" animBg="1"/>
      <p:bldP spid="4131" grpId="2" animBg="1"/>
      <p:bldP spid="4132" grpId="0" animBg="1"/>
      <p:bldP spid="4132" grpId="1" animBg="1"/>
      <p:bldP spid="4132" grpId="2" animBg="1"/>
      <p:bldP spid="4133" grpId="0" animBg="1"/>
      <p:bldP spid="4133" grpId="1" animBg="1"/>
      <p:bldP spid="4133" grpId="2" animBg="1"/>
      <p:bldP spid="4134" grpId="0" animBg="1"/>
      <p:bldP spid="4134" grpId="1" animBg="1"/>
      <p:bldP spid="4135" grpId="0" animBg="1"/>
      <p:bldP spid="4135" grpId="1" animBg="1"/>
      <p:bldP spid="4136" grpId="0" animBg="1"/>
      <p:bldP spid="4136" grpId="1" animBg="1"/>
      <p:bldP spid="4137" grpId="0" animBg="1"/>
      <p:bldP spid="4137" grpId="1" animBg="1"/>
      <p:bldP spid="4137" grpId="2" animBg="1"/>
      <p:bldP spid="4138" grpId="0" animBg="1"/>
      <p:bldP spid="4138" grpId="1" animBg="1"/>
      <p:bldP spid="4138" grpId="2" animBg="1"/>
      <p:bldP spid="4139" grpId="0" animBg="1"/>
      <p:bldP spid="4139" grpId="1" animBg="1"/>
      <p:bldP spid="4139" grpId="2" animBg="1"/>
      <p:bldP spid="4140" grpId="0" animBg="1"/>
      <p:bldP spid="4140" grpId="1" animBg="1"/>
      <p:bldP spid="4141" grpId="0" animBg="1"/>
      <p:bldP spid="4141" grpId="1" animBg="1"/>
      <p:bldP spid="4143" grpId="0" animBg="1"/>
      <p:bldP spid="4144" grpId="0" animBg="1"/>
      <p:bldP spid="4145" grpId="0" animBg="1"/>
      <p:bldP spid="4145" grpId="1" animBg="1"/>
      <p:bldP spid="4204" grpId="0" animBg="1"/>
      <p:bldP spid="4233" grpId="0" animBg="1"/>
      <p:bldP spid="4234" grpId="0" animBg="1"/>
      <p:bldP spid="4235" grpId="0" animBg="1"/>
      <p:bldP spid="4236" grpId="0" animBg="1"/>
      <p:bldP spid="4237" grpId="0" animBg="1"/>
      <p:bldP spid="4238" grpId="0" animBg="1"/>
      <p:bldP spid="4239" grpId="0" animBg="1"/>
      <p:bldP spid="4142" grpId="0" animBg="1"/>
      <p:bldP spid="414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2095500"/>
            <a:ext cx="91440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49" name="Group 53"/>
          <p:cNvGrpSpPr>
            <a:grpSpLocks/>
          </p:cNvGrpSpPr>
          <p:nvPr/>
        </p:nvGrpSpPr>
        <p:grpSpPr bwMode="auto">
          <a:xfrm>
            <a:off x="2484438" y="4275138"/>
            <a:ext cx="1439862" cy="573087"/>
            <a:chOff x="1387" y="2672"/>
            <a:chExt cx="1059" cy="422"/>
          </a:xfrm>
        </p:grpSpPr>
        <p:sp>
          <p:nvSpPr>
            <p:cNvPr id="4150" name="Freeform 54"/>
            <p:cNvSpPr>
              <a:spLocks/>
            </p:cNvSpPr>
            <p:nvPr/>
          </p:nvSpPr>
          <p:spPr bwMode="auto">
            <a:xfrm>
              <a:off x="1387" y="2738"/>
              <a:ext cx="1059" cy="216"/>
            </a:xfrm>
            <a:custGeom>
              <a:avLst/>
              <a:gdLst>
                <a:gd name="T0" fmla="*/ 30 w 551"/>
                <a:gd name="T1" fmla="*/ 135 h 216"/>
                <a:gd name="T2" fmla="*/ 62 w 551"/>
                <a:gd name="T3" fmla="*/ 106 h 216"/>
                <a:gd name="T4" fmla="*/ 153 w 551"/>
                <a:gd name="T5" fmla="*/ 17 h 216"/>
                <a:gd name="T6" fmla="*/ 279 w 551"/>
                <a:gd name="T7" fmla="*/ 5 h 216"/>
                <a:gd name="T8" fmla="*/ 294 w 551"/>
                <a:gd name="T9" fmla="*/ 46 h 216"/>
                <a:gd name="T10" fmla="*/ 357 w 551"/>
                <a:gd name="T11" fmla="*/ 56 h 216"/>
                <a:gd name="T12" fmla="*/ 412 w 551"/>
                <a:gd name="T13" fmla="*/ 106 h 216"/>
                <a:gd name="T14" fmla="*/ 485 w 551"/>
                <a:gd name="T15" fmla="*/ 145 h 216"/>
                <a:gd name="T16" fmla="*/ 520 w 551"/>
                <a:gd name="T17" fmla="*/ 204 h 216"/>
                <a:gd name="T18" fmla="*/ 302 w 551"/>
                <a:gd name="T19" fmla="*/ 215 h 216"/>
                <a:gd name="T20" fmla="*/ 257 w 551"/>
                <a:gd name="T21" fmla="*/ 215 h 216"/>
                <a:gd name="T22" fmla="*/ 57 w 551"/>
                <a:gd name="T23" fmla="*/ 204 h 216"/>
                <a:gd name="T24" fmla="*/ 3 w 551"/>
                <a:gd name="T25" fmla="*/ 204 h 216"/>
                <a:gd name="T26" fmla="*/ 30 w 551"/>
                <a:gd name="T27" fmla="*/ 13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51" h="216">
                  <a:moveTo>
                    <a:pt x="30" y="135"/>
                  </a:moveTo>
                  <a:cubicBezTo>
                    <a:pt x="40" y="119"/>
                    <a:pt x="41" y="127"/>
                    <a:pt x="62" y="106"/>
                  </a:cubicBezTo>
                  <a:cubicBezTo>
                    <a:pt x="82" y="86"/>
                    <a:pt x="117" y="34"/>
                    <a:pt x="153" y="17"/>
                  </a:cubicBezTo>
                  <a:cubicBezTo>
                    <a:pt x="189" y="0"/>
                    <a:pt x="256" y="0"/>
                    <a:pt x="279" y="5"/>
                  </a:cubicBezTo>
                  <a:cubicBezTo>
                    <a:pt x="302" y="10"/>
                    <a:pt x="281" y="37"/>
                    <a:pt x="294" y="46"/>
                  </a:cubicBezTo>
                  <a:cubicBezTo>
                    <a:pt x="307" y="55"/>
                    <a:pt x="337" y="46"/>
                    <a:pt x="357" y="56"/>
                  </a:cubicBezTo>
                  <a:cubicBezTo>
                    <a:pt x="377" y="66"/>
                    <a:pt x="391" y="92"/>
                    <a:pt x="412" y="106"/>
                  </a:cubicBezTo>
                  <a:cubicBezTo>
                    <a:pt x="433" y="121"/>
                    <a:pt x="467" y="129"/>
                    <a:pt x="485" y="145"/>
                  </a:cubicBezTo>
                  <a:cubicBezTo>
                    <a:pt x="503" y="161"/>
                    <a:pt x="551" y="193"/>
                    <a:pt x="520" y="204"/>
                  </a:cubicBezTo>
                  <a:cubicBezTo>
                    <a:pt x="490" y="216"/>
                    <a:pt x="346" y="213"/>
                    <a:pt x="302" y="215"/>
                  </a:cubicBezTo>
                  <a:cubicBezTo>
                    <a:pt x="259" y="216"/>
                    <a:pt x="298" y="216"/>
                    <a:pt x="257" y="215"/>
                  </a:cubicBezTo>
                  <a:cubicBezTo>
                    <a:pt x="216" y="213"/>
                    <a:pt x="99" y="206"/>
                    <a:pt x="57" y="204"/>
                  </a:cubicBezTo>
                  <a:cubicBezTo>
                    <a:pt x="15" y="203"/>
                    <a:pt x="5" y="216"/>
                    <a:pt x="3" y="204"/>
                  </a:cubicBezTo>
                  <a:cubicBezTo>
                    <a:pt x="0" y="193"/>
                    <a:pt x="20" y="151"/>
                    <a:pt x="30" y="135"/>
                  </a:cubicBezTo>
                  <a:close/>
                </a:path>
              </a:pathLst>
            </a:custGeom>
            <a:gradFill rotWithShape="1">
              <a:gsLst>
                <a:gs pos="0">
                  <a:srgbClr val="D9EDE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D9EDE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auto">
            <a:xfrm rot="-769377">
              <a:off x="1639" y="2866"/>
              <a:ext cx="455" cy="176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50999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auto">
            <a:xfrm>
              <a:off x="1606" y="2672"/>
              <a:ext cx="336" cy="336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99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auto">
            <a:xfrm>
              <a:off x="1669" y="2711"/>
              <a:ext cx="144" cy="14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4" name="Freeform 58"/>
            <p:cNvSpPr>
              <a:spLocks/>
            </p:cNvSpPr>
            <p:nvPr/>
          </p:nvSpPr>
          <p:spPr bwMode="auto">
            <a:xfrm>
              <a:off x="1392" y="2951"/>
              <a:ext cx="943" cy="143"/>
            </a:xfrm>
            <a:custGeom>
              <a:avLst/>
              <a:gdLst>
                <a:gd name="T0" fmla="*/ 92 w 943"/>
                <a:gd name="T1" fmla="*/ 115 h 171"/>
                <a:gd name="T2" fmla="*/ 144 w 943"/>
                <a:gd name="T3" fmla="*/ 95 h 171"/>
                <a:gd name="T4" fmla="*/ 192 w 943"/>
                <a:gd name="T5" fmla="*/ 101 h 171"/>
                <a:gd name="T6" fmla="*/ 292 w 943"/>
                <a:gd name="T7" fmla="*/ 33 h 171"/>
                <a:gd name="T8" fmla="*/ 446 w 943"/>
                <a:gd name="T9" fmla="*/ 5 h 171"/>
                <a:gd name="T10" fmla="*/ 521 w 943"/>
                <a:gd name="T11" fmla="*/ 5 h 171"/>
                <a:gd name="T12" fmla="*/ 603 w 943"/>
                <a:gd name="T13" fmla="*/ 32 h 171"/>
                <a:gd name="T14" fmla="*/ 627 w 943"/>
                <a:gd name="T15" fmla="*/ 60 h 171"/>
                <a:gd name="T16" fmla="*/ 716 w 943"/>
                <a:gd name="T17" fmla="*/ 95 h 171"/>
                <a:gd name="T18" fmla="*/ 835 w 943"/>
                <a:gd name="T19" fmla="*/ 122 h 171"/>
                <a:gd name="T20" fmla="*/ 893 w 943"/>
                <a:gd name="T21" fmla="*/ 163 h 171"/>
                <a:gd name="T22" fmla="*/ 537 w 943"/>
                <a:gd name="T23" fmla="*/ 170 h 171"/>
                <a:gd name="T24" fmla="*/ 463 w 943"/>
                <a:gd name="T25" fmla="*/ 170 h 171"/>
                <a:gd name="T26" fmla="*/ 136 w 943"/>
                <a:gd name="T27" fmla="*/ 163 h 171"/>
                <a:gd name="T28" fmla="*/ 7 w 943"/>
                <a:gd name="T29" fmla="*/ 142 h 171"/>
                <a:gd name="T30" fmla="*/ 92 w 943"/>
                <a:gd name="T31" fmla="*/ 11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3" h="171">
                  <a:moveTo>
                    <a:pt x="92" y="115"/>
                  </a:moveTo>
                  <a:cubicBezTo>
                    <a:pt x="108" y="104"/>
                    <a:pt x="127" y="97"/>
                    <a:pt x="144" y="95"/>
                  </a:cubicBezTo>
                  <a:cubicBezTo>
                    <a:pt x="161" y="93"/>
                    <a:pt x="167" y="111"/>
                    <a:pt x="192" y="101"/>
                  </a:cubicBezTo>
                  <a:cubicBezTo>
                    <a:pt x="217" y="91"/>
                    <a:pt x="250" y="49"/>
                    <a:pt x="292" y="33"/>
                  </a:cubicBezTo>
                  <a:cubicBezTo>
                    <a:pt x="334" y="17"/>
                    <a:pt x="408" y="10"/>
                    <a:pt x="446" y="5"/>
                  </a:cubicBezTo>
                  <a:cubicBezTo>
                    <a:pt x="484" y="0"/>
                    <a:pt x="495" y="1"/>
                    <a:pt x="521" y="5"/>
                  </a:cubicBezTo>
                  <a:cubicBezTo>
                    <a:pt x="547" y="9"/>
                    <a:pt x="585" y="23"/>
                    <a:pt x="603" y="32"/>
                  </a:cubicBezTo>
                  <a:cubicBezTo>
                    <a:pt x="621" y="41"/>
                    <a:pt x="608" y="50"/>
                    <a:pt x="627" y="60"/>
                  </a:cubicBezTo>
                  <a:cubicBezTo>
                    <a:pt x="646" y="70"/>
                    <a:pt x="681" y="85"/>
                    <a:pt x="716" y="95"/>
                  </a:cubicBezTo>
                  <a:cubicBezTo>
                    <a:pt x="750" y="105"/>
                    <a:pt x="805" y="111"/>
                    <a:pt x="835" y="122"/>
                  </a:cubicBezTo>
                  <a:cubicBezTo>
                    <a:pt x="864" y="133"/>
                    <a:pt x="943" y="155"/>
                    <a:pt x="893" y="163"/>
                  </a:cubicBezTo>
                  <a:cubicBezTo>
                    <a:pt x="843" y="171"/>
                    <a:pt x="608" y="169"/>
                    <a:pt x="537" y="170"/>
                  </a:cubicBezTo>
                  <a:cubicBezTo>
                    <a:pt x="465" y="171"/>
                    <a:pt x="530" y="171"/>
                    <a:pt x="463" y="170"/>
                  </a:cubicBezTo>
                  <a:cubicBezTo>
                    <a:pt x="396" y="169"/>
                    <a:pt x="212" y="168"/>
                    <a:pt x="136" y="163"/>
                  </a:cubicBezTo>
                  <a:cubicBezTo>
                    <a:pt x="60" y="158"/>
                    <a:pt x="14" y="150"/>
                    <a:pt x="7" y="142"/>
                  </a:cubicBezTo>
                  <a:cubicBezTo>
                    <a:pt x="0" y="134"/>
                    <a:pt x="74" y="121"/>
                    <a:pt x="92" y="115"/>
                  </a:cubicBezTo>
                  <a:close/>
                </a:path>
              </a:pathLst>
            </a:custGeom>
            <a:gradFill rotWithShape="1">
              <a:gsLst>
                <a:gs pos="0">
                  <a:srgbClr val="D9EDE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D9EDE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211" name="Picture 115" descr="Freeform 152_ppt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-368993">
            <a:off x="2709863" y="4349750"/>
            <a:ext cx="877887" cy="4397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45" name="Oval 149"/>
          <p:cNvSpPr>
            <a:spLocks noChangeArrowheads="1"/>
          </p:cNvSpPr>
          <p:nvPr/>
        </p:nvSpPr>
        <p:spPr bwMode="auto">
          <a:xfrm rot="773662">
            <a:off x="1020763" y="3373438"/>
            <a:ext cx="1447800" cy="3459162"/>
          </a:xfrm>
          <a:prstGeom prst="ellipse">
            <a:avLst/>
          </a:prstGeom>
          <a:gradFill rotWithShape="1">
            <a:gsLst>
              <a:gs pos="0">
                <a:srgbClr val="001B36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4" name="Oval 148"/>
          <p:cNvSpPr>
            <a:spLocks noChangeArrowheads="1"/>
          </p:cNvSpPr>
          <p:nvPr/>
        </p:nvSpPr>
        <p:spPr bwMode="auto">
          <a:xfrm rot="-1018096">
            <a:off x="2065338" y="3398838"/>
            <a:ext cx="1230312" cy="3459162"/>
          </a:xfrm>
          <a:prstGeom prst="ellipse">
            <a:avLst/>
          </a:prstGeom>
          <a:gradFill rotWithShape="1">
            <a:gsLst>
              <a:gs pos="0">
                <a:srgbClr val="001B36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3" name="Oval 147"/>
          <p:cNvSpPr>
            <a:spLocks noChangeArrowheads="1"/>
          </p:cNvSpPr>
          <p:nvPr/>
        </p:nvSpPr>
        <p:spPr bwMode="auto">
          <a:xfrm rot="-319781">
            <a:off x="1760538" y="3127375"/>
            <a:ext cx="1230312" cy="3459163"/>
          </a:xfrm>
          <a:prstGeom prst="ellipse">
            <a:avLst/>
          </a:prstGeom>
          <a:gradFill rotWithShape="1">
            <a:gsLst>
              <a:gs pos="0">
                <a:srgbClr val="001B36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42" name="Oval 146"/>
          <p:cNvSpPr>
            <a:spLocks noChangeArrowheads="1"/>
          </p:cNvSpPr>
          <p:nvPr/>
        </p:nvSpPr>
        <p:spPr bwMode="auto">
          <a:xfrm>
            <a:off x="1476375" y="2962275"/>
            <a:ext cx="1285875" cy="3895725"/>
          </a:xfrm>
          <a:prstGeom prst="ellipse">
            <a:avLst/>
          </a:prstGeom>
          <a:gradFill rotWithShape="1">
            <a:gsLst>
              <a:gs pos="0">
                <a:srgbClr val="001B36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99" name="Picture 3" descr="Freeform 139_pptX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193640">
            <a:off x="1055688" y="4333875"/>
            <a:ext cx="1655762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Freeform 114_pptX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863600" y="4962525"/>
            <a:ext cx="12573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Freeform 5"/>
          <p:cNvSpPr>
            <a:spLocks/>
          </p:cNvSpPr>
          <p:nvPr/>
        </p:nvSpPr>
        <p:spPr bwMode="auto">
          <a:xfrm>
            <a:off x="6189663" y="3014663"/>
            <a:ext cx="690562" cy="214312"/>
          </a:xfrm>
          <a:custGeom>
            <a:avLst/>
            <a:gdLst>
              <a:gd name="T0" fmla="*/ 119 w 945"/>
              <a:gd name="T1" fmla="*/ 208 h 293"/>
              <a:gd name="T2" fmla="*/ 79 w 945"/>
              <a:gd name="T3" fmla="*/ 273 h 293"/>
              <a:gd name="T4" fmla="*/ 5 w 945"/>
              <a:gd name="T5" fmla="*/ 279 h 293"/>
              <a:gd name="T6" fmla="*/ 50 w 945"/>
              <a:gd name="T7" fmla="*/ 188 h 293"/>
              <a:gd name="T8" fmla="*/ 182 w 945"/>
              <a:gd name="T9" fmla="*/ 113 h 293"/>
              <a:gd name="T10" fmla="*/ 228 w 945"/>
              <a:gd name="T11" fmla="*/ 57 h 293"/>
              <a:gd name="T12" fmla="*/ 308 w 945"/>
              <a:gd name="T13" fmla="*/ 74 h 293"/>
              <a:gd name="T14" fmla="*/ 495 w 945"/>
              <a:gd name="T15" fmla="*/ 52 h 293"/>
              <a:gd name="T16" fmla="*/ 600 w 945"/>
              <a:gd name="T17" fmla="*/ 13 h 293"/>
              <a:gd name="T18" fmla="*/ 701 w 945"/>
              <a:gd name="T19" fmla="*/ 127 h 293"/>
              <a:gd name="T20" fmla="*/ 829 w 945"/>
              <a:gd name="T21" fmla="*/ 177 h 293"/>
              <a:gd name="T22" fmla="*/ 892 w 945"/>
              <a:gd name="T23" fmla="*/ 251 h 293"/>
              <a:gd name="T24" fmla="*/ 511 w 945"/>
              <a:gd name="T25" fmla="*/ 264 h 293"/>
              <a:gd name="T26" fmla="*/ 433 w 945"/>
              <a:gd name="T27" fmla="*/ 264 h 293"/>
              <a:gd name="T28" fmla="*/ 242 w 945"/>
              <a:gd name="T29" fmla="*/ 290 h 293"/>
              <a:gd name="T30" fmla="*/ 139 w 945"/>
              <a:gd name="T31" fmla="*/ 263 h 293"/>
              <a:gd name="T32" fmla="*/ 119 w 945"/>
              <a:gd name="T33" fmla="*/ 208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45" h="293">
                <a:moveTo>
                  <a:pt x="119" y="208"/>
                </a:moveTo>
                <a:cubicBezTo>
                  <a:pt x="109" y="210"/>
                  <a:pt x="98" y="261"/>
                  <a:pt x="79" y="273"/>
                </a:cubicBezTo>
                <a:cubicBezTo>
                  <a:pt x="60" y="285"/>
                  <a:pt x="10" y="293"/>
                  <a:pt x="5" y="279"/>
                </a:cubicBezTo>
                <a:cubicBezTo>
                  <a:pt x="0" y="265"/>
                  <a:pt x="21" y="216"/>
                  <a:pt x="50" y="188"/>
                </a:cubicBezTo>
                <a:cubicBezTo>
                  <a:pt x="79" y="160"/>
                  <a:pt x="152" y="135"/>
                  <a:pt x="182" y="113"/>
                </a:cubicBezTo>
                <a:cubicBezTo>
                  <a:pt x="212" y="91"/>
                  <a:pt x="207" y="64"/>
                  <a:pt x="228" y="57"/>
                </a:cubicBezTo>
                <a:cubicBezTo>
                  <a:pt x="249" y="50"/>
                  <a:pt x="264" y="75"/>
                  <a:pt x="308" y="74"/>
                </a:cubicBezTo>
                <a:cubicBezTo>
                  <a:pt x="352" y="73"/>
                  <a:pt x="447" y="62"/>
                  <a:pt x="495" y="52"/>
                </a:cubicBezTo>
                <a:cubicBezTo>
                  <a:pt x="544" y="42"/>
                  <a:pt x="565" y="0"/>
                  <a:pt x="600" y="13"/>
                </a:cubicBezTo>
                <a:cubicBezTo>
                  <a:pt x="634" y="26"/>
                  <a:pt x="663" y="100"/>
                  <a:pt x="701" y="127"/>
                </a:cubicBezTo>
                <a:cubicBezTo>
                  <a:pt x="740" y="155"/>
                  <a:pt x="798" y="156"/>
                  <a:pt x="829" y="177"/>
                </a:cubicBezTo>
                <a:cubicBezTo>
                  <a:pt x="861" y="197"/>
                  <a:pt x="945" y="236"/>
                  <a:pt x="892" y="251"/>
                </a:cubicBezTo>
                <a:cubicBezTo>
                  <a:pt x="838" y="265"/>
                  <a:pt x="587" y="262"/>
                  <a:pt x="511" y="264"/>
                </a:cubicBezTo>
                <a:cubicBezTo>
                  <a:pt x="435" y="265"/>
                  <a:pt x="478" y="260"/>
                  <a:pt x="433" y="264"/>
                </a:cubicBezTo>
                <a:cubicBezTo>
                  <a:pt x="388" y="268"/>
                  <a:pt x="291" y="290"/>
                  <a:pt x="242" y="290"/>
                </a:cubicBezTo>
                <a:cubicBezTo>
                  <a:pt x="193" y="290"/>
                  <a:pt x="159" y="277"/>
                  <a:pt x="139" y="263"/>
                </a:cubicBezTo>
                <a:cubicBezTo>
                  <a:pt x="119" y="249"/>
                  <a:pt x="129" y="214"/>
                  <a:pt x="119" y="208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 rot="-594991">
            <a:off x="1900238" y="3490913"/>
            <a:ext cx="866775" cy="460375"/>
          </a:xfrm>
          <a:custGeom>
            <a:avLst/>
            <a:gdLst>
              <a:gd name="T0" fmla="*/ 79 w 905"/>
              <a:gd name="T1" fmla="*/ 208 h 290"/>
              <a:gd name="T2" fmla="*/ 10 w 905"/>
              <a:gd name="T3" fmla="*/ 188 h 290"/>
              <a:gd name="T4" fmla="*/ 142 w 905"/>
              <a:gd name="T5" fmla="*/ 113 h 290"/>
              <a:gd name="T6" fmla="*/ 181 w 905"/>
              <a:gd name="T7" fmla="*/ 119 h 290"/>
              <a:gd name="T8" fmla="*/ 268 w 905"/>
              <a:gd name="T9" fmla="*/ 74 h 290"/>
              <a:gd name="T10" fmla="*/ 455 w 905"/>
              <a:gd name="T11" fmla="*/ 52 h 290"/>
              <a:gd name="T12" fmla="*/ 560 w 905"/>
              <a:gd name="T13" fmla="*/ 13 h 290"/>
              <a:gd name="T14" fmla="*/ 661 w 905"/>
              <a:gd name="T15" fmla="*/ 127 h 290"/>
              <a:gd name="T16" fmla="*/ 789 w 905"/>
              <a:gd name="T17" fmla="*/ 177 h 290"/>
              <a:gd name="T18" fmla="*/ 852 w 905"/>
              <a:gd name="T19" fmla="*/ 251 h 290"/>
              <a:gd name="T20" fmla="*/ 471 w 905"/>
              <a:gd name="T21" fmla="*/ 264 h 290"/>
              <a:gd name="T22" fmla="*/ 393 w 905"/>
              <a:gd name="T23" fmla="*/ 264 h 290"/>
              <a:gd name="T24" fmla="*/ 202 w 905"/>
              <a:gd name="T25" fmla="*/ 290 h 290"/>
              <a:gd name="T26" fmla="*/ 99 w 905"/>
              <a:gd name="T27" fmla="*/ 263 h 290"/>
              <a:gd name="T28" fmla="*/ 79 w 905"/>
              <a:gd name="T29" fmla="*/ 208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05" h="290">
                <a:moveTo>
                  <a:pt x="79" y="208"/>
                </a:moveTo>
                <a:cubicBezTo>
                  <a:pt x="64" y="196"/>
                  <a:pt x="0" y="204"/>
                  <a:pt x="10" y="188"/>
                </a:cubicBezTo>
                <a:cubicBezTo>
                  <a:pt x="20" y="172"/>
                  <a:pt x="114" y="125"/>
                  <a:pt x="142" y="113"/>
                </a:cubicBezTo>
                <a:cubicBezTo>
                  <a:pt x="170" y="101"/>
                  <a:pt x="160" y="126"/>
                  <a:pt x="181" y="119"/>
                </a:cubicBezTo>
                <a:cubicBezTo>
                  <a:pt x="202" y="112"/>
                  <a:pt x="222" y="85"/>
                  <a:pt x="268" y="74"/>
                </a:cubicBezTo>
                <a:cubicBezTo>
                  <a:pt x="314" y="63"/>
                  <a:pt x="407" y="62"/>
                  <a:pt x="455" y="52"/>
                </a:cubicBezTo>
                <a:cubicBezTo>
                  <a:pt x="504" y="42"/>
                  <a:pt x="525" y="0"/>
                  <a:pt x="560" y="13"/>
                </a:cubicBezTo>
                <a:cubicBezTo>
                  <a:pt x="594" y="26"/>
                  <a:pt x="623" y="100"/>
                  <a:pt x="661" y="127"/>
                </a:cubicBezTo>
                <a:cubicBezTo>
                  <a:pt x="700" y="155"/>
                  <a:pt x="758" y="156"/>
                  <a:pt x="789" y="177"/>
                </a:cubicBezTo>
                <a:cubicBezTo>
                  <a:pt x="821" y="197"/>
                  <a:pt x="905" y="236"/>
                  <a:pt x="852" y="251"/>
                </a:cubicBezTo>
                <a:cubicBezTo>
                  <a:pt x="798" y="265"/>
                  <a:pt x="547" y="262"/>
                  <a:pt x="471" y="264"/>
                </a:cubicBezTo>
                <a:cubicBezTo>
                  <a:pt x="395" y="265"/>
                  <a:pt x="438" y="260"/>
                  <a:pt x="393" y="264"/>
                </a:cubicBezTo>
                <a:cubicBezTo>
                  <a:pt x="348" y="268"/>
                  <a:pt x="251" y="290"/>
                  <a:pt x="202" y="290"/>
                </a:cubicBezTo>
                <a:cubicBezTo>
                  <a:pt x="153" y="290"/>
                  <a:pt x="119" y="277"/>
                  <a:pt x="99" y="263"/>
                </a:cubicBezTo>
                <a:cubicBezTo>
                  <a:pt x="79" y="249"/>
                  <a:pt x="87" y="231"/>
                  <a:pt x="79" y="208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4462463" y="304800"/>
            <a:ext cx="131762" cy="255588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2235200" y="19812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2159000" y="10668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 rot="14489067">
            <a:off x="7061994" y="205582"/>
            <a:ext cx="369887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6604000" y="1143000"/>
            <a:ext cx="76200" cy="8572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8331200" y="0"/>
            <a:ext cx="152400" cy="2571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152400" y="0"/>
            <a:ext cx="228600" cy="20002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8788400" y="19812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2379663" y="1676400"/>
            <a:ext cx="74612" cy="8572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 rot="14489067">
            <a:off x="1651794" y="-327819"/>
            <a:ext cx="369888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>
            <a:off x="3835400" y="22098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4902200" y="1981200"/>
            <a:ext cx="152400" cy="2571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3352800" y="838200"/>
            <a:ext cx="228600" cy="228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 rot="1348005">
            <a:off x="823913" y="1562100"/>
            <a:ext cx="74612" cy="134938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5892800" y="19812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AutoShape 22"/>
          <p:cNvSpPr>
            <a:spLocks noChangeArrowheads="1"/>
          </p:cNvSpPr>
          <p:nvPr/>
        </p:nvSpPr>
        <p:spPr bwMode="auto">
          <a:xfrm rot="14489067">
            <a:off x="203994" y="2186782"/>
            <a:ext cx="369887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AutoShape 23"/>
          <p:cNvSpPr>
            <a:spLocks noChangeArrowheads="1"/>
          </p:cNvSpPr>
          <p:nvPr/>
        </p:nvSpPr>
        <p:spPr bwMode="auto">
          <a:xfrm>
            <a:off x="8116888" y="1447800"/>
            <a:ext cx="80962" cy="1428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AutoShape 24"/>
          <p:cNvSpPr>
            <a:spLocks noChangeArrowheads="1"/>
          </p:cNvSpPr>
          <p:nvPr/>
        </p:nvSpPr>
        <p:spPr bwMode="auto">
          <a:xfrm>
            <a:off x="7980313" y="181486"/>
            <a:ext cx="457200" cy="6858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AutoShape 25"/>
          <p:cNvSpPr>
            <a:spLocks noChangeArrowheads="1"/>
          </p:cNvSpPr>
          <p:nvPr/>
        </p:nvSpPr>
        <p:spPr bwMode="auto">
          <a:xfrm>
            <a:off x="711200" y="-114300"/>
            <a:ext cx="685800" cy="5334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AutoShape 26"/>
          <p:cNvSpPr>
            <a:spLocks noChangeArrowheads="1"/>
          </p:cNvSpPr>
          <p:nvPr/>
        </p:nvSpPr>
        <p:spPr bwMode="auto">
          <a:xfrm>
            <a:off x="8437513" y="2162686"/>
            <a:ext cx="457200" cy="4572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AutoShape 27"/>
          <p:cNvSpPr>
            <a:spLocks noChangeArrowheads="1"/>
          </p:cNvSpPr>
          <p:nvPr/>
        </p:nvSpPr>
        <p:spPr bwMode="auto">
          <a:xfrm>
            <a:off x="6361113" y="-304800"/>
            <a:ext cx="169862" cy="228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AutoShape 28"/>
          <p:cNvSpPr>
            <a:spLocks noChangeArrowheads="1"/>
          </p:cNvSpPr>
          <p:nvPr/>
        </p:nvSpPr>
        <p:spPr bwMode="auto">
          <a:xfrm>
            <a:off x="1490663" y="1066800"/>
            <a:ext cx="177800" cy="20002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AutoShape 29"/>
          <p:cNvSpPr>
            <a:spLocks noChangeArrowheads="1"/>
          </p:cNvSpPr>
          <p:nvPr/>
        </p:nvSpPr>
        <p:spPr bwMode="auto">
          <a:xfrm>
            <a:off x="6350000" y="1143000"/>
            <a:ext cx="152400" cy="2571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AutoShape 30"/>
          <p:cNvSpPr>
            <a:spLocks noChangeArrowheads="1"/>
          </p:cNvSpPr>
          <p:nvPr/>
        </p:nvSpPr>
        <p:spPr bwMode="auto">
          <a:xfrm>
            <a:off x="1892300" y="1828800"/>
            <a:ext cx="74613" cy="74613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AutoShape 31"/>
          <p:cNvSpPr>
            <a:spLocks noChangeArrowheads="1"/>
          </p:cNvSpPr>
          <p:nvPr/>
        </p:nvSpPr>
        <p:spPr bwMode="auto">
          <a:xfrm>
            <a:off x="1397000" y="2286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AutoShape 32"/>
          <p:cNvSpPr>
            <a:spLocks noChangeArrowheads="1"/>
          </p:cNvSpPr>
          <p:nvPr/>
        </p:nvSpPr>
        <p:spPr bwMode="auto">
          <a:xfrm>
            <a:off x="101600" y="11430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 rot="14489067">
            <a:off x="6604794" y="1348582"/>
            <a:ext cx="369887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AutoShape 34"/>
          <p:cNvSpPr>
            <a:spLocks noChangeArrowheads="1"/>
          </p:cNvSpPr>
          <p:nvPr/>
        </p:nvSpPr>
        <p:spPr bwMode="auto">
          <a:xfrm>
            <a:off x="5969000" y="6096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1" name="AutoShape 35"/>
          <p:cNvSpPr>
            <a:spLocks noChangeArrowheads="1"/>
          </p:cNvSpPr>
          <p:nvPr/>
        </p:nvSpPr>
        <p:spPr bwMode="auto">
          <a:xfrm>
            <a:off x="8483600" y="152400"/>
            <a:ext cx="152400" cy="2571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AutoShape 36"/>
          <p:cNvSpPr>
            <a:spLocks noChangeArrowheads="1"/>
          </p:cNvSpPr>
          <p:nvPr/>
        </p:nvSpPr>
        <p:spPr bwMode="auto">
          <a:xfrm>
            <a:off x="220663" y="152400"/>
            <a:ext cx="103187" cy="90488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3" name="AutoShape 37"/>
          <p:cNvSpPr>
            <a:spLocks noChangeArrowheads="1"/>
          </p:cNvSpPr>
          <p:nvPr/>
        </p:nvSpPr>
        <p:spPr bwMode="auto">
          <a:xfrm>
            <a:off x="7721600" y="17526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AutoShape 38"/>
          <p:cNvSpPr>
            <a:spLocks noChangeArrowheads="1"/>
          </p:cNvSpPr>
          <p:nvPr/>
        </p:nvSpPr>
        <p:spPr bwMode="auto">
          <a:xfrm>
            <a:off x="4953000" y="1508125"/>
            <a:ext cx="74613" cy="74613"/>
          </a:xfrm>
          <a:prstGeom prst="star4">
            <a:avLst>
              <a:gd name="adj" fmla="val 3407"/>
            </a:avLst>
          </a:prstGeom>
          <a:solidFill>
            <a:srgbClr val="FFFFFF">
              <a:alpha val="7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 rot="14489067">
            <a:off x="1804194" y="-175419"/>
            <a:ext cx="369888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449263" y="1295400"/>
            <a:ext cx="101600" cy="1143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" name="AutoShape 41"/>
          <p:cNvSpPr>
            <a:spLocks noChangeArrowheads="1"/>
          </p:cNvSpPr>
          <p:nvPr/>
        </p:nvSpPr>
        <p:spPr bwMode="auto">
          <a:xfrm>
            <a:off x="8483600" y="1828800"/>
            <a:ext cx="152400" cy="2571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AutoShape 42"/>
          <p:cNvSpPr>
            <a:spLocks noChangeArrowheads="1"/>
          </p:cNvSpPr>
          <p:nvPr/>
        </p:nvSpPr>
        <p:spPr bwMode="auto">
          <a:xfrm>
            <a:off x="1524000" y="1066800"/>
            <a:ext cx="228600" cy="228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9" name="AutoShape 43"/>
          <p:cNvSpPr>
            <a:spLocks noChangeArrowheads="1"/>
          </p:cNvSpPr>
          <p:nvPr/>
        </p:nvSpPr>
        <p:spPr bwMode="auto">
          <a:xfrm rot="1348005">
            <a:off x="3065463" y="128588"/>
            <a:ext cx="74612" cy="1555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0" name="AutoShape 44"/>
          <p:cNvSpPr>
            <a:spLocks noChangeArrowheads="1"/>
          </p:cNvSpPr>
          <p:nvPr/>
        </p:nvSpPr>
        <p:spPr bwMode="auto">
          <a:xfrm>
            <a:off x="6045200" y="21336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1" name="AutoShape 45"/>
          <p:cNvSpPr>
            <a:spLocks noChangeArrowheads="1"/>
          </p:cNvSpPr>
          <p:nvPr/>
        </p:nvSpPr>
        <p:spPr bwMode="auto">
          <a:xfrm rot="14489067">
            <a:off x="356394" y="-327819"/>
            <a:ext cx="369888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AutoShape 47"/>
          <p:cNvSpPr>
            <a:spLocks noChangeArrowheads="1"/>
          </p:cNvSpPr>
          <p:nvPr/>
        </p:nvSpPr>
        <p:spPr bwMode="auto">
          <a:xfrm>
            <a:off x="3962400" y="762000"/>
            <a:ext cx="106363" cy="1428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AutoShape 48"/>
          <p:cNvSpPr>
            <a:spLocks noChangeArrowheads="1"/>
          </p:cNvSpPr>
          <p:nvPr/>
        </p:nvSpPr>
        <p:spPr bwMode="auto">
          <a:xfrm>
            <a:off x="3589338" y="1600200"/>
            <a:ext cx="127000" cy="1428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5" name="AutoShape 49"/>
          <p:cNvSpPr>
            <a:spLocks noChangeArrowheads="1"/>
          </p:cNvSpPr>
          <p:nvPr/>
        </p:nvSpPr>
        <p:spPr bwMode="auto">
          <a:xfrm>
            <a:off x="5378450" y="1066800"/>
            <a:ext cx="74613" cy="1143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6" name="Oval 50"/>
          <p:cNvSpPr>
            <a:spLocks noChangeArrowheads="1"/>
          </p:cNvSpPr>
          <p:nvPr/>
        </p:nvSpPr>
        <p:spPr bwMode="auto">
          <a:xfrm rot="-769377">
            <a:off x="1895475" y="3613150"/>
            <a:ext cx="722313" cy="279400"/>
          </a:xfrm>
          <a:prstGeom prst="ellipse">
            <a:avLst/>
          </a:prstGeom>
          <a:gradFill rotWithShape="1">
            <a:gsLst>
              <a:gs pos="0">
                <a:schemeClr val="accent2">
                  <a:alpha val="50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7" name="Oval 51"/>
          <p:cNvSpPr>
            <a:spLocks noChangeArrowheads="1"/>
          </p:cNvSpPr>
          <p:nvPr/>
        </p:nvSpPr>
        <p:spPr bwMode="auto">
          <a:xfrm>
            <a:off x="1866900" y="3454400"/>
            <a:ext cx="406400" cy="4064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8" name="Oval 52"/>
          <p:cNvSpPr>
            <a:spLocks noChangeArrowheads="1"/>
          </p:cNvSpPr>
          <p:nvPr/>
        </p:nvSpPr>
        <p:spPr bwMode="auto">
          <a:xfrm>
            <a:off x="1905000" y="35052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bg1">
                  <a:alpha val="52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5" name="Freeform 59"/>
          <p:cNvSpPr>
            <a:spLocks/>
          </p:cNvSpPr>
          <p:nvPr/>
        </p:nvSpPr>
        <p:spPr bwMode="auto">
          <a:xfrm>
            <a:off x="1689100" y="4568825"/>
            <a:ext cx="742950" cy="190500"/>
          </a:xfrm>
          <a:custGeom>
            <a:avLst/>
            <a:gdLst>
              <a:gd name="T0" fmla="*/ 45 w 831"/>
              <a:gd name="T1" fmla="*/ 84 h 140"/>
              <a:gd name="T2" fmla="*/ 93 w 831"/>
              <a:gd name="T3" fmla="*/ 64 h 140"/>
              <a:gd name="T4" fmla="*/ 230 w 831"/>
              <a:gd name="T5" fmla="*/ 2 h 140"/>
              <a:gd name="T6" fmla="*/ 319 w 831"/>
              <a:gd name="T7" fmla="*/ 50 h 140"/>
              <a:gd name="T8" fmla="*/ 443 w 831"/>
              <a:gd name="T9" fmla="*/ 22 h 140"/>
              <a:gd name="T10" fmla="*/ 539 w 831"/>
              <a:gd name="T11" fmla="*/ 29 h 140"/>
              <a:gd name="T12" fmla="*/ 621 w 831"/>
              <a:gd name="T13" fmla="*/ 64 h 140"/>
              <a:gd name="T14" fmla="*/ 731 w 831"/>
              <a:gd name="T15" fmla="*/ 91 h 140"/>
              <a:gd name="T16" fmla="*/ 785 w 831"/>
              <a:gd name="T17" fmla="*/ 132 h 140"/>
              <a:gd name="T18" fmla="*/ 456 w 831"/>
              <a:gd name="T19" fmla="*/ 139 h 140"/>
              <a:gd name="T20" fmla="*/ 388 w 831"/>
              <a:gd name="T21" fmla="*/ 139 h 140"/>
              <a:gd name="T22" fmla="*/ 86 w 831"/>
              <a:gd name="T23" fmla="*/ 132 h 140"/>
              <a:gd name="T24" fmla="*/ 4 w 831"/>
              <a:gd name="T25" fmla="*/ 132 h 140"/>
              <a:gd name="T26" fmla="*/ 45 w 831"/>
              <a:gd name="T27" fmla="*/ 84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31" h="140">
                <a:moveTo>
                  <a:pt x="45" y="84"/>
                </a:moveTo>
                <a:cubicBezTo>
                  <a:pt x="60" y="73"/>
                  <a:pt x="62" y="78"/>
                  <a:pt x="93" y="64"/>
                </a:cubicBezTo>
                <a:cubicBezTo>
                  <a:pt x="124" y="50"/>
                  <a:pt x="192" y="4"/>
                  <a:pt x="230" y="2"/>
                </a:cubicBezTo>
                <a:cubicBezTo>
                  <a:pt x="268" y="0"/>
                  <a:pt x="284" y="47"/>
                  <a:pt x="319" y="50"/>
                </a:cubicBezTo>
                <a:cubicBezTo>
                  <a:pt x="354" y="53"/>
                  <a:pt x="406" y="25"/>
                  <a:pt x="443" y="22"/>
                </a:cubicBezTo>
                <a:cubicBezTo>
                  <a:pt x="480" y="19"/>
                  <a:pt x="509" y="22"/>
                  <a:pt x="539" y="29"/>
                </a:cubicBezTo>
                <a:cubicBezTo>
                  <a:pt x="569" y="36"/>
                  <a:pt x="589" y="54"/>
                  <a:pt x="621" y="64"/>
                </a:cubicBezTo>
                <a:cubicBezTo>
                  <a:pt x="653" y="74"/>
                  <a:pt x="704" y="80"/>
                  <a:pt x="731" y="91"/>
                </a:cubicBezTo>
                <a:cubicBezTo>
                  <a:pt x="758" y="102"/>
                  <a:pt x="831" y="124"/>
                  <a:pt x="785" y="132"/>
                </a:cubicBezTo>
                <a:cubicBezTo>
                  <a:pt x="739" y="140"/>
                  <a:pt x="522" y="138"/>
                  <a:pt x="456" y="139"/>
                </a:cubicBezTo>
                <a:cubicBezTo>
                  <a:pt x="390" y="140"/>
                  <a:pt x="450" y="140"/>
                  <a:pt x="388" y="139"/>
                </a:cubicBezTo>
                <a:cubicBezTo>
                  <a:pt x="326" y="138"/>
                  <a:pt x="150" y="133"/>
                  <a:pt x="86" y="132"/>
                </a:cubicBezTo>
                <a:cubicBezTo>
                  <a:pt x="22" y="131"/>
                  <a:pt x="8" y="140"/>
                  <a:pt x="4" y="132"/>
                </a:cubicBezTo>
                <a:cubicBezTo>
                  <a:pt x="0" y="124"/>
                  <a:pt x="30" y="95"/>
                  <a:pt x="45" y="84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6" name="Oval 60"/>
          <p:cNvSpPr>
            <a:spLocks noChangeArrowheads="1"/>
          </p:cNvSpPr>
          <p:nvPr/>
        </p:nvSpPr>
        <p:spPr bwMode="auto">
          <a:xfrm rot="-769377">
            <a:off x="1633538" y="4692650"/>
            <a:ext cx="722312" cy="279400"/>
          </a:xfrm>
          <a:prstGeom prst="ellipse">
            <a:avLst/>
          </a:prstGeom>
          <a:gradFill rotWithShape="1">
            <a:gsLst>
              <a:gs pos="0">
                <a:schemeClr val="accent2">
                  <a:alpha val="50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7" name="Oval 61"/>
          <p:cNvSpPr>
            <a:spLocks noChangeArrowheads="1"/>
          </p:cNvSpPr>
          <p:nvPr/>
        </p:nvSpPr>
        <p:spPr bwMode="auto">
          <a:xfrm>
            <a:off x="1598613" y="4383088"/>
            <a:ext cx="533400" cy="5334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Oval 62"/>
          <p:cNvSpPr>
            <a:spLocks noChangeArrowheads="1"/>
          </p:cNvSpPr>
          <p:nvPr/>
        </p:nvSpPr>
        <p:spPr bwMode="auto">
          <a:xfrm>
            <a:off x="1698625" y="44450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bg1">
                  <a:alpha val="52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59" name="Freeform 63"/>
          <p:cNvSpPr>
            <a:spLocks/>
          </p:cNvSpPr>
          <p:nvPr/>
        </p:nvSpPr>
        <p:spPr bwMode="auto">
          <a:xfrm>
            <a:off x="811213" y="4764088"/>
            <a:ext cx="1504950" cy="277812"/>
          </a:xfrm>
          <a:custGeom>
            <a:avLst/>
            <a:gdLst>
              <a:gd name="T0" fmla="*/ 45 w 831"/>
              <a:gd name="T1" fmla="*/ 84 h 140"/>
              <a:gd name="T2" fmla="*/ 93 w 831"/>
              <a:gd name="T3" fmla="*/ 64 h 140"/>
              <a:gd name="T4" fmla="*/ 230 w 831"/>
              <a:gd name="T5" fmla="*/ 2 h 140"/>
              <a:gd name="T6" fmla="*/ 319 w 831"/>
              <a:gd name="T7" fmla="*/ 50 h 140"/>
              <a:gd name="T8" fmla="*/ 443 w 831"/>
              <a:gd name="T9" fmla="*/ 22 h 140"/>
              <a:gd name="T10" fmla="*/ 539 w 831"/>
              <a:gd name="T11" fmla="*/ 29 h 140"/>
              <a:gd name="T12" fmla="*/ 621 w 831"/>
              <a:gd name="T13" fmla="*/ 64 h 140"/>
              <a:gd name="T14" fmla="*/ 731 w 831"/>
              <a:gd name="T15" fmla="*/ 91 h 140"/>
              <a:gd name="T16" fmla="*/ 785 w 831"/>
              <a:gd name="T17" fmla="*/ 132 h 140"/>
              <a:gd name="T18" fmla="*/ 456 w 831"/>
              <a:gd name="T19" fmla="*/ 139 h 140"/>
              <a:gd name="T20" fmla="*/ 388 w 831"/>
              <a:gd name="T21" fmla="*/ 139 h 140"/>
              <a:gd name="T22" fmla="*/ 86 w 831"/>
              <a:gd name="T23" fmla="*/ 132 h 140"/>
              <a:gd name="T24" fmla="*/ 4 w 831"/>
              <a:gd name="T25" fmla="*/ 132 h 140"/>
              <a:gd name="T26" fmla="*/ 45 w 831"/>
              <a:gd name="T27" fmla="*/ 84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31" h="140">
                <a:moveTo>
                  <a:pt x="45" y="84"/>
                </a:moveTo>
                <a:cubicBezTo>
                  <a:pt x="60" y="73"/>
                  <a:pt x="62" y="78"/>
                  <a:pt x="93" y="64"/>
                </a:cubicBezTo>
                <a:cubicBezTo>
                  <a:pt x="124" y="50"/>
                  <a:pt x="192" y="4"/>
                  <a:pt x="230" y="2"/>
                </a:cubicBezTo>
                <a:cubicBezTo>
                  <a:pt x="268" y="0"/>
                  <a:pt x="284" y="47"/>
                  <a:pt x="319" y="50"/>
                </a:cubicBezTo>
                <a:cubicBezTo>
                  <a:pt x="354" y="53"/>
                  <a:pt x="406" y="25"/>
                  <a:pt x="443" y="22"/>
                </a:cubicBezTo>
                <a:cubicBezTo>
                  <a:pt x="480" y="19"/>
                  <a:pt x="509" y="22"/>
                  <a:pt x="539" y="29"/>
                </a:cubicBezTo>
                <a:cubicBezTo>
                  <a:pt x="569" y="36"/>
                  <a:pt x="589" y="54"/>
                  <a:pt x="621" y="64"/>
                </a:cubicBezTo>
                <a:cubicBezTo>
                  <a:pt x="653" y="74"/>
                  <a:pt x="704" y="80"/>
                  <a:pt x="731" y="91"/>
                </a:cubicBezTo>
                <a:cubicBezTo>
                  <a:pt x="758" y="102"/>
                  <a:pt x="831" y="124"/>
                  <a:pt x="785" y="132"/>
                </a:cubicBezTo>
                <a:cubicBezTo>
                  <a:pt x="739" y="140"/>
                  <a:pt x="522" y="138"/>
                  <a:pt x="456" y="139"/>
                </a:cubicBezTo>
                <a:cubicBezTo>
                  <a:pt x="390" y="140"/>
                  <a:pt x="450" y="140"/>
                  <a:pt x="388" y="139"/>
                </a:cubicBezTo>
                <a:cubicBezTo>
                  <a:pt x="326" y="138"/>
                  <a:pt x="150" y="133"/>
                  <a:pt x="86" y="132"/>
                </a:cubicBezTo>
                <a:cubicBezTo>
                  <a:pt x="22" y="131"/>
                  <a:pt x="8" y="140"/>
                  <a:pt x="4" y="132"/>
                </a:cubicBezTo>
                <a:cubicBezTo>
                  <a:pt x="0" y="124"/>
                  <a:pt x="30" y="95"/>
                  <a:pt x="45" y="84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0" name="Freeform 64"/>
          <p:cNvSpPr>
            <a:spLocks/>
          </p:cNvSpPr>
          <p:nvPr/>
        </p:nvSpPr>
        <p:spPr bwMode="auto">
          <a:xfrm>
            <a:off x="530225" y="5602288"/>
            <a:ext cx="1500188" cy="465137"/>
          </a:xfrm>
          <a:custGeom>
            <a:avLst/>
            <a:gdLst>
              <a:gd name="T0" fmla="*/ 119 w 945"/>
              <a:gd name="T1" fmla="*/ 208 h 293"/>
              <a:gd name="T2" fmla="*/ 79 w 945"/>
              <a:gd name="T3" fmla="*/ 273 h 293"/>
              <a:gd name="T4" fmla="*/ 5 w 945"/>
              <a:gd name="T5" fmla="*/ 279 h 293"/>
              <a:gd name="T6" fmla="*/ 50 w 945"/>
              <a:gd name="T7" fmla="*/ 188 h 293"/>
              <a:gd name="T8" fmla="*/ 182 w 945"/>
              <a:gd name="T9" fmla="*/ 113 h 293"/>
              <a:gd name="T10" fmla="*/ 228 w 945"/>
              <a:gd name="T11" fmla="*/ 57 h 293"/>
              <a:gd name="T12" fmla="*/ 308 w 945"/>
              <a:gd name="T13" fmla="*/ 74 h 293"/>
              <a:gd name="T14" fmla="*/ 495 w 945"/>
              <a:gd name="T15" fmla="*/ 52 h 293"/>
              <a:gd name="T16" fmla="*/ 600 w 945"/>
              <a:gd name="T17" fmla="*/ 13 h 293"/>
              <a:gd name="T18" fmla="*/ 701 w 945"/>
              <a:gd name="T19" fmla="*/ 127 h 293"/>
              <a:gd name="T20" fmla="*/ 829 w 945"/>
              <a:gd name="T21" fmla="*/ 177 h 293"/>
              <a:gd name="T22" fmla="*/ 892 w 945"/>
              <a:gd name="T23" fmla="*/ 251 h 293"/>
              <a:gd name="T24" fmla="*/ 511 w 945"/>
              <a:gd name="T25" fmla="*/ 264 h 293"/>
              <a:gd name="T26" fmla="*/ 433 w 945"/>
              <a:gd name="T27" fmla="*/ 264 h 293"/>
              <a:gd name="T28" fmla="*/ 242 w 945"/>
              <a:gd name="T29" fmla="*/ 290 h 293"/>
              <a:gd name="T30" fmla="*/ 139 w 945"/>
              <a:gd name="T31" fmla="*/ 263 h 293"/>
              <a:gd name="T32" fmla="*/ 119 w 945"/>
              <a:gd name="T33" fmla="*/ 208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45" h="293">
                <a:moveTo>
                  <a:pt x="119" y="208"/>
                </a:moveTo>
                <a:cubicBezTo>
                  <a:pt x="109" y="210"/>
                  <a:pt x="98" y="261"/>
                  <a:pt x="79" y="273"/>
                </a:cubicBezTo>
                <a:cubicBezTo>
                  <a:pt x="60" y="285"/>
                  <a:pt x="10" y="293"/>
                  <a:pt x="5" y="279"/>
                </a:cubicBezTo>
                <a:cubicBezTo>
                  <a:pt x="0" y="265"/>
                  <a:pt x="21" y="216"/>
                  <a:pt x="50" y="188"/>
                </a:cubicBezTo>
                <a:cubicBezTo>
                  <a:pt x="79" y="160"/>
                  <a:pt x="152" y="135"/>
                  <a:pt x="182" y="113"/>
                </a:cubicBezTo>
                <a:cubicBezTo>
                  <a:pt x="212" y="91"/>
                  <a:pt x="207" y="64"/>
                  <a:pt x="228" y="57"/>
                </a:cubicBezTo>
                <a:cubicBezTo>
                  <a:pt x="249" y="50"/>
                  <a:pt x="264" y="75"/>
                  <a:pt x="308" y="74"/>
                </a:cubicBezTo>
                <a:cubicBezTo>
                  <a:pt x="352" y="73"/>
                  <a:pt x="447" y="62"/>
                  <a:pt x="495" y="52"/>
                </a:cubicBezTo>
                <a:cubicBezTo>
                  <a:pt x="544" y="42"/>
                  <a:pt x="565" y="0"/>
                  <a:pt x="600" y="13"/>
                </a:cubicBezTo>
                <a:cubicBezTo>
                  <a:pt x="634" y="26"/>
                  <a:pt x="663" y="100"/>
                  <a:pt x="701" y="127"/>
                </a:cubicBezTo>
                <a:cubicBezTo>
                  <a:pt x="740" y="155"/>
                  <a:pt x="798" y="156"/>
                  <a:pt x="829" y="177"/>
                </a:cubicBezTo>
                <a:cubicBezTo>
                  <a:pt x="861" y="197"/>
                  <a:pt x="945" y="236"/>
                  <a:pt x="892" y="251"/>
                </a:cubicBezTo>
                <a:cubicBezTo>
                  <a:pt x="838" y="265"/>
                  <a:pt x="587" y="262"/>
                  <a:pt x="511" y="264"/>
                </a:cubicBezTo>
                <a:cubicBezTo>
                  <a:pt x="435" y="265"/>
                  <a:pt x="478" y="260"/>
                  <a:pt x="433" y="264"/>
                </a:cubicBezTo>
                <a:cubicBezTo>
                  <a:pt x="388" y="268"/>
                  <a:pt x="291" y="290"/>
                  <a:pt x="242" y="290"/>
                </a:cubicBezTo>
                <a:cubicBezTo>
                  <a:pt x="193" y="290"/>
                  <a:pt x="159" y="277"/>
                  <a:pt x="139" y="263"/>
                </a:cubicBezTo>
                <a:cubicBezTo>
                  <a:pt x="119" y="249"/>
                  <a:pt x="129" y="214"/>
                  <a:pt x="119" y="208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61" name="Group 65"/>
          <p:cNvGrpSpPr>
            <a:grpSpLocks/>
          </p:cNvGrpSpPr>
          <p:nvPr/>
        </p:nvGrpSpPr>
        <p:grpSpPr bwMode="auto">
          <a:xfrm>
            <a:off x="2805113" y="5556250"/>
            <a:ext cx="1762125" cy="776288"/>
            <a:chOff x="1767" y="3570"/>
            <a:chExt cx="1110" cy="489"/>
          </a:xfrm>
        </p:grpSpPr>
        <p:sp>
          <p:nvSpPr>
            <p:cNvPr id="4162" name="Freeform 66"/>
            <p:cNvSpPr>
              <a:spLocks/>
            </p:cNvSpPr>
            <p:nvPr/>
          </p:nvSpPr>
          <p:spPr bwMode="auto">
            <a:xfrm>
              <a:off x="1767" y="3690"/>
              <a:ext cx="905" cy="218"/>
            </a:xfrm>
            <a:custGeom>
              <a:avLst/>
              <a:gdLst>
                <a:gd name="T0" fmla="*/ 79 w 905"/>
                <a:gd name="T1" fmla="*/ 136 h 218"/>
                <a:gd name="T2" fmla="*/ 10 w 905"/>
                <a:gd name="T3" fmla="*/ 116 h 218"/>
                <a:gd name="T4" fmla="*/ 142 w 905"/>
                <a:gd name="T5" fmla="*/ 41 h 218"/>
                <a:gd name="T6" fmla="*/ 181 w 905"/>
                <a:gd name="T7" fmla="*/ 47 h 218"/>
                <a:gd name="T8" fmla="*/ 268 w 905"/>
                <a:gd name="T9" fmla="*/ 2 h 218"/>
                <a:gd name="T10" fmla="*/ 441 w 905"/>
                <a:gd name="T11" fmla="*/ 33 h 218"/>
                <a:gd name="T12" fmla="*/ 537 w 905"/>
                <a:gd name="T13" fmla="*/ 27 h 218"/>
                <a:gd name="T14" fmla="*/ 661 w 905"/>
                <a:gd name="T15" fmla="*/ 55 h 218"/>
                <a:gd name="T16" fmla="*/ 789 w 905"/>
                <a:gd name="T17" fmla="*/ 105 h 218"/>
                <a:gd name="T18" fmla="*/ 852 w 905"/>
                <a:gd name="T19" fmla="*/ 179 h 218"/>
                <a:gd name="T20" fmla="*/ 471 w 905"/>
                <a:gd name="T21" fmla="*/ 192 h 218"/>
                <a:gd name="T22" fmla="*/ 393 w 905"/>
                <a:gd name="T23" fmla="*/ 192 h 218"/>
                <a:gd name="T24" fmla="*/ 202 w 905"/>
                <a:gd name="T25" fmla="*/ 218 h 218"/>
                <a:gd name="T26" fmla="*/ 99 w 905"/>
                <a:gd name="T27" fmla="*/ 191 h 218"/>
                <a:gd name="T28" fmla="*/ 79 w 905"/>
                <a:gd name="T29" fmla="*/ 13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5" h="218">
                  <a:moveTo>
                    <a:pt x="79" y="136"/>
                  </a:moveTo>
                  <a:cubicBezTo>
                    <a:pt x="64" y="124"/>
                    <a:pt x="0" y="132"/>
                    <a:pt x="10" y="116"/>
                  </a:cubicBezTo>
                  <a:cubicBezTo>
                    <a:pt x="20" y="100"/>
                    <a:pt x="114" y="53"/>
                    <a:pt x="142" y="41"/>
                  </a:cubicBezTo>
                  <a:cubicBezTo>
                    <a:pt x="170" y="29"/>
                    <a:pt x="160" y="54"/>
                    <a:pt x="181" y="47"/>
                  </a:cubicBezTo>
                  <a:cubicBezTo>
                    <a:pt x="202" y="40"/>
                    <a:pt x="225" y="4"/>
                    <a:pt x="268" y="2"/>
                  </a:cubicBezTo>
                  <a:cubicBezTo>
                    <a:pt x="311" y="0"/>
                    <a:pt x="396" y="29"/>
                    <a:pt x="441" y="33"/>
                  </a:cubicBezTo>
                  <a:cubicBezTo>
                    <a:pt x="486" y="37"/>
                    <a:pt x="500" y="23"/>
                    <a:pt x="537" y="27"/>
                  </a:cubicBezTo>
                  <a:cubicBezTo>
                    <a:pt x="574" y="31"/>
                    <a:pt x="619" y="42"/>
                    <a:pt x="661" y="55"/>
                  </a:cubicBezTo>
                  <a:cubicBezTo>
                    <a:pt x="703" y="68"/>
                    <a:pt x="758" y="84"/>
                    <a:pt x="789" y="105"/>
                  </a:cubicBezTo>
                  <a:cubicBezTo>
                    <a:pt x="821" y="125"/>
                    <a:pt x="905" y="164"/>
                    <a:pt x="852" y="179"/>
                  </a:cubicBezTo>
                  <a:cubicBezTo>
                    <a:pt x="798" y="193"/>
                    <a:pt x="547" y="190"/>
                    <a:pt x="471" y="192"/>
                  </a:cubicBezTo>
                  <a:cubicBezTo>
                    <a:pt x="395" y="193"/>
                    <a:pt x="438" y="188"/>
                    <a:pt x="393" y="192"/>
                  </a:cubicBezTo>
                  <a:cubicBezTo>
                    <a:pt x="348" y="196"/>
                    <a:pt x="251" y="218"/>
                    <a:pt x="202" y="218"/>
                  </a:cubicBezTo>
                  <a:cubicBezTo>
                    <a:pt x="153" y="218"/>
                    <a:pt x="119" y="205"/>
                    <a:pt x="99" y="191"/>
                  </a:cubicBezTo>
                  <a:cubicBezTo>
                    <a:pt x="79" y="177"/>
                    <a:pt x="87" y="159"/>
                    <a:pt x="79" y="136"/>
                  </a:cubicBezTo>
                  <a:close/>
                </a:path>
              </a:pathLst>
            </a:custGeom>
            <a:gradFill rotWithShape="1">
              <a:gsLst>
                <a:gs pos="0">
                  <a:srgbClr val="D9EDE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D9EDE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auto">
            <a:xfrm rot="-769377">
              <a:off x="2024" y="3765"/>
              <a:ext cx="455" cy="176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50999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auto">
            <a:xfrm>
              <a:off x="2007" y="3570"/>
              <a:ext cx="336" cy="336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99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auto">
            <a:xfrm>
              <a:off x="2070" y="3609"/>
              <a:ext cx="144" cy="14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6" name="Freeform 70"/>
            <p:cNvSpPr>
              <a:spLocks/>
            </p:cNvSpPr>
            <p:nvPr/>
          </p:nvSpPr>
          <p:spPr bwMode="auto">
            <a:xfrm>
              <a:off x="1972" y="3769"/>
              <a:ext cx="905" cy="290"/>
            </a:xfrm>
            <a:custGeom>
              <a:avLst/>
              <a:gdLst>
                <a:gd name="T0" fmla="*/ 79 w 905"/>
                <a:gd name="T1" fmla="*/ 208 h 290"/>
                <a:gd name="T2" fmla="*/ 10 w 905"/>
                <a:gd name="T3" fmla="*/ 188 h 290"/>
                <a:gd name="T4" fmla="*/ 142 w 905"/>
                <a:gd name="T5" fmla="*/ 113 h 290"/>
                <a:gd name="T6" fmla="*/ 181 w 905"/>
                <a:gd name="T7" fmla="*/ 119 h 290"/>
                <a:gd name="T8" fmla="*/ 268 w 905"/>
                <a:gd name="T9" fmla="*/ 74 h 290"/>
                <a:gd name="T10" fmla="*/ 455 w 905"/>
                <a:gd name="T11" fmla="*/ 52 h 290"/>
                <a:gd name="T12" fmla="*/ 560 w 905"/>
                <a:gd name="T13" fmla="*/ 13 h 290"/>
                <a:gd name="T14" fmla="*/ 661 w 905"/>
                <a:gd name="T15" fmla="*/ 127 h 290"/>
                <a:gd name="T16" fmla="*/ 789 w 905"/>
                <a:gd name="T17" fmla="*/ 177 h 290"/>
                <a:gd name="T18" fmla="*/ 852 w 905"/>
                <a:gd name="T19" fmla="*/ 251 h 290"/>
                <a:gd name="T20" fmla="*/ 471 w 905"/>
                <a:gd name="T21" fmla="*/ 264 h 290"/>
                <a:gd name="T22" fmla="*/ 393 w 905"/>
                <a:gd name="T23" fmla="*/ 264 h 290"/>
                <a:gd name="T24" fmla="*/ 202 w 905"/>
                <a:gd name="T25" fmla="*/ 290 h 290"/>
                <a:gd name="T26" fmla="*/ 99 w 905"/>
                <a:gd name="T27" fmla="*/ 263 h 290"/>
                <a:gd name="T28" fmla="*/ 79 w 905"/>
                <a:gd name="T29" fmla="*/ 20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5" h="290">
                  <a:moveTo>
                    <a:pt x="79" y="208"/>
                  </a:moveTo>
                  <a:cubicBezTo>
                    <a:pt x="64" y="196"/>
                    <a:pt x="0" y="204"/>
                    <a:pt x="10" y="188"/>
                  </a:cubicBezTo>
                  <a:cubicBezTo>
                    <a:pt x="20" y="172"/>
                    <a:pt x="114" y="125"/>
                    <a:pt x="142" y="113"/>
                  </a:cubicBezTo>
                  <a:cubicBezTo>
                    <a:pt x="170" y="101"/>
                    <a:pt x="160" y="126"/>
                    <a:pt x="181" y="119"/>
                  </a:cubicBezTo>
                  <a:cubicBezTo>
                    <a:pt x="202" y="112"/>
                    <a:pt x="222" y="85"/>
                    <a:pt x="268" y="74"/>
                  </a:cubicBezTo>
                  <a:cubicBezTo>
                    <a:pt x="314" y="63"/>
                    <a:pt x="407" y="62"/>
                    <a:pt x="455" y="52"/>
                  </a:cubicBezTo>
                  <a:cubicBezTo>
                    <a:pt x="504" y="42"/>
                    <a:pt x="525" y="0"/>
                    <a:pt x="560" y="13"/>
                  </a:cubicBezTo>
                  <a:cubicBezTo>
                    <a:pt x="594" y="26"/>
                    <a:pt x="623" y="100"/>
                    <a:pt x="661" y="127"/>
                  </a:cubicBezTo>
                  <a:cubicBezTo>
                    <a:pt x="700" y="155"/>
                    <a:pt x="758" y="156"/>
                    <a:pt x="789" y="177"/>
                  </a:cubicBezTo>
                  <a:cubicBezTo>
                    <a:pt x="821" y="197"/>
                    <a:pt x="905" y="236"/>
                    <a:pt x="852" y="251"/>
                  </a:cubicBezTo>
                  <a:cubicBezTo>
                    <a:pt x="798" y="265"/>
                    <a:pt x="547" y="262"/>
                    <a:pt x="471" y="264"/>
                  </a:cubicBezTo>
                  <a:cubicBezTo>
                    <a:pt x="395" y="265"/>
                    <a:pt x="438" y="260"/>
                    <a:pt x="393" y="264"/>
                  </a:cubicBezTo>
                  <a:cubicBezTo>
                    <a:pt x="348" y="268"/>
                    <a:pt x="251" y="290"/>
                    <a:pt x="202" y="290"/>
                  </a:cubicBezTo>
                  <a:cubicBezTo>
                    <a:pt x="153" y="290"/>
                    <a:pt x="119" y="277"/>
                    <a:pt x="99" y="263"/>
                  </a:cubicBezTo>
                  <a:cubicBezTo>
                    <a:pt x="79" y="249"/>
                    <a:pt x="87" y="231"/>
                    <a:pt x="79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D9EDE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D9EDE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67" name="Oval 71"/>
          <p:cNvSpPr>
            <a:spLocks noChangeArrowheads="1"/>
          </p:cNvSpPr>
          <p:nvPr/>
        </p:nvSpPr>
        <p:spPr bwMode="auto">
          <a:xfrm rot="-769377">
            <a:off x="1023938" y="5857875"/>
            <a:ext cx="722312" cy="279400"/>
          </a:xfrm>
          <a:prstGeom prst="ellipse">
            <a:avLst/>
          </a:prstGeom>
          <a:gradFill rotWithShape="1">
            <a:gsLst>
              <a:gs pos="0">
                <a:schemeClr val="accent2">
                  <a:alpha val="50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8" name="Oval 72"/>
          <p:cNvSpPr>
            <a:spLocks noChangeArrowheads="1"/>
          </p:cNvSpPr>
          <p:nvPr/>
        </p:nvSpPr>
        <p:spPr bwMode="auto">
          <a:xfrm>
            <a:off x="971550" y="5526088"/>
            <a:ext cx="533400" cy="5334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9" name="Oval 73"/>
          <p:cNvSpPr>
            <a:spLocks noChangeArrowheads="1"/>
          </p:cNvSpPr>
          <p:nvPr/>
        </p:nvSpPr>
        <p:spPr bwMode="auto">
          <a:xfrm>
            <a:off x="1071563" y="55880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bg1">
                  <a:alpha val="52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0" name="Freeform 74"/>
          <p:cNvSpPr>
            <a:spLocks/>
          </p:cNvSpPr>
          <p:nvPr/>
        </p:nvSpPr>
        <p:spPr bwMode="auto">
          <a:xfrm>
            <a:off x="573088" y="5862638"/>
            <a:ext cx="1441450" cy="325437"/>
          </a:xfrm>
          <a:custGeom>
            <a:avLst/>
            <a:gdLst>
              <a:gd name="T0" fmla="*/ 49 w 908"/>
              <a:gd name="T1" fmla="*/ 30 h 205"/>
              <a:gd name="T2" fmla="*/ 78 w 908"/>
              <a:gd name="T3" fmla="*/ 34 h 205"/>
              <a:gd name="T4" fmla="*/ 169 w 908"/>
              <a:gd name="T5" fmla="*/ 33 h 205"/>
              <a:gd name="T6" fmla="*/ 255 w 908"/>
              <a:gd name="T7" fmla="*/ 63 h 205"/>
              <a:gd name="T8" fmla="*/ 295 w 908"/>
              <a:gd name="T9" fmla="*/ 19 h 205"/>
              <a:gd name="T10" fmla="*/ 481 w 908"/>
              <a:gd name="T11" fmla="*/ 23 h 205"/>
              <a:gd name="T12" fmla="*/ 594 w 908"/>
              <a:gd name="T13" fmla="*/ 75 h 205"/>
              <a:gd name="T14" fmla="*/ 677 w 908"/>
              <a:gd name="T15" fmla="*/ 96 h 205"/>
              <a:gd name="T16" fmla="*/ 799 w 908"/>
              <a:gd name="T17" fmla="*/ 143 h 205"/>
              <a:gd name="T18" fmla="*/ 855 w 908"/>
              <a:gd name="T19" fmla="*/ 200 h 205"/>
              <a:gd name="T20" fmla="*/ 480 w 908"/>
              <a:gd name="T21" fmla="*/ 170 h 205"/>
              <a:gd name="T22" fmla="*/ 404 w 908"/>
              <a:gd name="T23" fmla="*/ 162 h 205"/>
              <a:gd name="T24" fmla="*/ 62 w 908"/>
              <a:gd name="T25" fmla="*/ 117 h 205"/>
              <a:gd name="T26" fmla="*/ 30 w 908"/>
              <a:gd name="T27" fmla="*/ 15 h 205"/>
              <a:gd name="T28" fmla="*/ 49 w 908"/>
              <a:gd name="T29" fmla="*/ 3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08" h="205">
                <a:moveTo>
                  <a:pt x="49" y="30"/>
                </a:moveTo>
                <a:cubicBezTo>
                  <a:pt x="67" y="17"/>
                  <a:pt x="58" y="33"/>
                  <a:pt x="78" y="34"/>
                </a:cubicBezTo>
                <a:cubicBezTo>
                  <a:pt x="98" y="35"/>
                  <a:pt x="139" y="28"/>
                  <a:pt x="169" y="33"/>
                </a:cubicBezTo>
                <a:cubicBezTo>
                  <a:pt x="199" y="38"/>
                  <a:pt x="234" y="65"/>
                  <a:pt x="255" y="63"/>
                </a:cubicBezTo>
                <a:cubicBezTo>
                  <a:pt x="277" y="61"/>
                  <a:pt x="258" y="25"/>
                  <a:pt x="295" y="19"/>
                </a:cubicBezTo>
                <a:cubicBezTo>
                  <a:pt x="332" y="13"/>
                  <a:pt x="431" y="14"/>
                  <a:pt x="481" y="23"/>
                </a:cubicBezTo>
                <a:cubicBezTo>
                  <a:pt x="531" y="32"/>
                  <a:pt x="561" y="63"/>
                  <a:pt x="594" y="75"/>
                </a:cubicBezTo>
                <a:cubicBezTo>
                  <a:pt x="627" y="87"/>
                  <a:pt x="643" y="85"/>
                  <a:pt x="677" y="96"/>
                </a:cubicBezTo>
                <a:cubicBezTo>
                  <a:pt x="711" y="107"/>
                  <a:pt x="770" y="126"/>
                  <a:pt x="799" y="143"/>
                </a:cubicBezTo>
                <a:cubicBezTo>
                  <a:pt x="828" y="160"/>
                  <a:pt x="908" y="195"/>
                  <a:pt x="855" y="200"/>
                </a:cubicBezTo>
                <a:cubicBezTo>
                  <a:pt x="802" y="205"/>
                  <a:pt x="555" y="177"/>
                  <a:pt x="480" y="170"/>
                </a:cubicBezTo>
                <a:cubicBezTo>
                  <a:pt x="406" y="163"/>
                  <a:pt x="473" y="170"/>
                  <a:pt x="404" y="162"/>
                </a:cubicBezTo>
                <a:cubicBezTo>
                  <a:pt x="333" y="154"/>
                  <a:pt x="123" y="142"/>
                  <a:pt x="62" y="117"/>
                </a:cubicBezTo>
                <a:cubicBezTo>
                  <a:pt x="0" y="93"/>
                  <a:pt x="33" y="29"/>
                  <a:pt x="30" y="15"/>
                </a:cubicBezTo>
                <a:cubicBezTo>
                  <a:pt x="28" y="0"/>
                  <a:pt x="45" y="26"/>
                  <a:pt x="49" y="30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1" name="Freeform 75"/>
          <p:cNvSpPr>
            <a:spLocks/>
          </p:cNvSpPr>
          <p:nvPr/>
        </p:nvSpPr>
        <p:spPr bwMode="auto">
          <a:xfrm>
            <a:off x="1593850" y="3619500"/>
            <a:ext cx="866775" cy="460375"/>
          </a:xfrm>
          <a:custGeom>
            <a:avLst/>
            <a:gdLst>
              <a:gd name="T0" fmla="*/ 79 w 905"/>
              <a:gd name="T1" fmla="*/ 208 h 290"/>
              <a:gd name="T2" fmla="*/ 10 w 905"/>
              <a:gd name="T3" fmla="*/ 188 h 290"/>
              <a:gd name="T4" fmla="*/ 142 w 905"/>
              <a:gd name="T5" fmla="*/ 113 h 290"/>
              <a:gd name="T6" fmla="*/ 181 w 905"/>
              <a:gd name="T7" fmla="*/ 119 h 290"/>
              <a:gd name="T8" fmla="*/ 268 w 905"/>
              <a:gd name="T9" fmla="*/ 74 h 290"/>
              <a:gd name="T10" fmla="*/ 455 w 905"/>
              <a:gd name="T11" fmla="*/ 52 h 290"/>
              <a:gd name="T12" fmla="*/ 560 w 905"/>
              <a:gd name="T13" fmla="*/ 13 h 290"/>
              <a:gd name="T14" fmla="*/ 661 w 905"/>
              <a:gd name="T15" fmla="*/ 127 h 290"/>
              <a:gd name="T16" fmla="*/ 789 w 905"/>
              <a:gd name="T17" fmla="*/ 177 h 290"/>
              <a:gd name="T18" fmla="*/ 852 w 905"/>
              <a:gd name="T19" fmla="*/ 251 h 290"/>
              <a:gd name="T20" fmla="*/ 471 w 905"/>
              <a:gd name="T21" fmla="*/ 264 h 290"/>
              <a:gd name="T22" fmla="*/ 393 w 905"/>
              <a:gd name="T23" fmla="*/ 264 h 290"/>
              <a:gd name="T24" fmla="*/ 202 w 905"/>
              <a:gd name="T25" fmla="*/ 290 h 290"/>
              <a:gd name="T26" fmla="*/ 99 w 905"/>
              <a:gd name="T27" fmla="*/ 263 h 290"/>
              <a:gd name="T28" fmla="*/ 79 w 905"/>
              <a:gd name="T29" fmla="*/ 208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05" h="290">
                <a:moveTo>
                  <a:pt x="79" y="208"/>
                </a:moveTo>
                <a:cubicBezTo>
                  <a:pt x="64" y="196"/>
                  <a:pt x="0" y="204"/>
                  <a:pt x="10" y="188"/>
                </a:cubicBezTo>
                <a:cubicBezTo>
                  <a:pt x="20" y="172"/>
                  <a:pt x="114" y="125"/>
                  <a:pt x="142" y="113"/>
                </a:cubicBezTo>
                <a:cubicBezTo>
                  <a:pt x="170" y="101"/>
                  <a:pt x="160" y="126"/>
                  <a:pt x="181" y="119"/>
                </a:cubicBezTo>
                <a:cubicBezTo>
                  <a:pt x="202" y="112"/>
                  <a:pt x="222" y="85"/>
                  <a:pt x="268" y="74"/>
                </a:cubicBezTo>
                <a:cubicBezTo>
                  <a:pt x="314" y="63"/>
                  <a:pt x="407" y="62"/>
                  <a:pt x="455" y="52"/>
                </a:cubicBezTo>
                <a:cubicBezTo>
                  <a:pt x="504" y="42"/>
                  <a:pt x="525" y="0"/>
                  <a:pt x="560" y="13"/>
                </a:cubicBezTo>
                <a:cubicBezTo>
                  <a:pt x="594" y="26"/>
                  <a:pt x="623" y="100"/>
                  <a:pt x="661" y="127"/>
                </a:cubicBezTo>
                <a:cubicBezTo>
                  <a:pt x="700" y="155"/>
                  <a:pt x="758" y="156"/>
                  <a:pt x="789" y="177"/>
                </a:cubicBezTo>
                <a:cubicBezTo>
                  <a:pt x="821" y="197"/>
                  <a:pt x="905" y="236"/>
                  <a:pt x="852" y="251"/>
                </a:cubicBezTo>
                <a:cubicBezTo>
                  <a:pt x="798" y="265"/>
                  <a:pt x="547" y="262"/>
                  <a:pt x="471" y="264"/>
                </a:cubicBezTo>
                <a:cubicBezTo>
                  <a:pt x="395" y="265"/>
                  <a:pt x="438" y="260"/>
                  <a:pt x="393" y="264"/>
                </a:cubicBezTo>
                <a:cubicBezTo>
                  <a:pt x="348" y="268"/>
                  <a:pt x="251" y="290"/>
                  <a:pt x="202" y="290"/>
                </a:cubicBezTo>
                <a:cubicBezTo>
                  <a:pt x="153" y="290"/>
                  <a:pt x="119" y="277"/>
                  <a:pt x="99" y="263"/>
                </a:cubicBezTo>
                <a:cubicBezTo>
                  <a:pt x="79" y="249"/>
                  <a:pt x="87" y="231"/>
                  <a:pt x="79" y="208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72" name="Picture 76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75" y="2492375"/>
            <a:ext cx="103188" cy="10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73" name="Picture 77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8" y="2959100"/>
            <a:ext cx="252412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74" name="Freeform 78"/>
          <p:cNvSpPr>
            <a:spLocks/>
          </p:cNvSpPr>
          <p:nvPr/>
        </p:nvSpPr>
        <p:spPr bwMode="auto">
          <a:xfrm>
            <a:off x="7864475" y="4057650"/>
            <a:ext cx="471488" cy="120650"/>
          </a:xfrm>
          <a:custGeom>
            <a:avLst/>
            <a:gdLst>
              <a:gd name="T0" fmla="*/ 45 w 831"/>
              <a:gd name="T1" fmla="*/ 84 h 140"/>
              <a:gd name="T2" fmla="*/ 93 w 831"/>
              <a:gd name="T3" fmla="*/ 64 h 140"/>
              <a:gd name="T4" fmla="*/ 230 w 831"/>
              <a:gd name="T5" fmla="*/ 2 h 140"/>
              <a:gd name="T6" fmla="*/ 319 w 831"/>
              <a:gd name="T7" fmla="*/ 50 h 140"/>
              <a:gd name="T8" fmla="*/ 443 w 831"/>
              <a:gd name="T9" fmla="*/ 22 h 140"/>
              <a:gd name="T10" fmla="*/ 539 w 831"/>
              <a:gd name="T11" fmla="*/ 29 h 140"/>
              <a:gd name="T12" fmla="*/ 621 w 831"/>
              <a:gd name="T13" fmla="*/ 64 h 140"/>
              <a:gd name="T14" fmla="*/ 731 w 831"/>
              <a:gd name="T15" fmla="*/ 91 h 140"/>
              <a:gd name="T16" fmla="*/ 785 w 831"/>
              <a:gd name="T17" fmla="*/ 132 h 140"/>
              <a:gd name="T18" fmla="*/ 456 w 831"/>
              <a:gd name="T19" fmla="*/ 139 h 140"/>
              <a:gd name="T20" fmla="*/ 388 w 831"/>
              <a:gd name="T21" fmla="*/ 139 h 140"/>
              <a:gd name="T22" fmla="*/ 86 w 831"/>
              <a:gd name="T23" fmla="*/ 132 h 140"/>
              <a:gd name="T24" fmla="*/ 4 w 831"/>
              <a:gd name="T25" fmla="*/ 132 h 140"/>
              <a:gd name="T26" fmla="*/ 45 w 831"/>
              <a:gd name="T27" fmla="*/ 84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31" h="140">
                <a:moveTo>
                  <a:pt x="45" y="84"/>
                </a:moveTo>
                <a:cubicBezTo>
                  <a:pt x="60" y="73"/>
                  <a:pt x="62" y="78"/>
                  <a:pt x="93" y="64"/>
                </a:cubicBezTo>
                <a:cubicBezTo>
                  <a:pt x="124" y="50"/>
                  <a:pt x="192" y="4"/>
                  <a:pt x="230" y="2"/>
                </a:cubicBezTo>
                <a:cubicBezTo>
                  <a:pt x="268" y="0"/>
                  <a:pt x="284" y="47"/>
                  <a:pt x="319" y="50"/>
                </a:cubicBezTo>
                <a:cubicBezTo>
                  <a:pt x="354" y="53"/>
                  <a:pt x="406" y="25"/>
                  <a:pt x="443" y="22"/>
                </a:cubicBezTo>
                <a:cubicBezTo>
                  <a:pt x="480" y="19"/>
                  <a:pt x="509" y="22"/>
                  <a:pt x="539" y="29"/>
                </a:cubicBezTo>
                <a:cubicBezTo>
                  <a:pt x="569" y="36"/>
                  <a:pt x="589" y="54"/>
                  <a:pt x="621" y="64"/>
                </a:cubicBezTo>
                <a:cubicBezTo>
                  <a:pt x="653" y="74"/>
                  <a:pt x="704" y="80"/>
                  <a:pt x="731" y="91"/>
                </a:cubicBezTo>
                <a:cubicBezTo>
                  <a:pt x="758" y="102"/>
                  <a:pt x="831" y="124"/>
                  <a:pt x="785" y="132"/>
                </a:cubicBezTo>
                <a:cubicBezTo>
                  <a:pt x="739" y="140"/>
                  <a:pt x="522" y="138"/>
                  <a:pt x="456" y="139"/>
                </a:cubicBezTo>
                <a:cubicBezTo>
                  <a:pt x="390" y="140"/>
                  <a:pt x="450" y="140"/>
                  <a:pt x="388" y="139"/>
                </a:cubicBezTo>
                <a:cubicBezTo>
                  <a:pt x="326" y="138"/>
                  <a:pt x="150" y="133"/>
                  <a:pt x="86" y="132"/>
                </a:cubicBezTo>
                <a:cubicBezTo>
                  <a:pt x="22" y="131"/>
                  <a:pt x="8" y="140"/>
                  <a:pt x="4" y="132"/>
                </a:cubicBezTo>
                <a:cubicBezTo>
                  <a:pt x="0" y="124"/>
                  <a:pt x="30" y="95"/>
                  <a:pt x="45" y="84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5" name="Oval 79"/>
          <p:cNvSpPr>
            <a:spLocks noChangeArrowheads="1"/>
          </p:cNvSpPr>
          <p:nvPr/>
        </p:nvSpPr>
        <p:spPr bwMode="auto">
          <a:xfrm rot="-1195801">
            <a:off x="7829550" y="4135438"/>
            <a:ext cx="458788" cy="177800"/>
          </a:xfrm>
          <a:prstGeom prst="ellipse">
            <a:avLst/>
          </a:prstGeom>
          <a:gradFill rotWithShape="1">
            <a:gsLst>
              <a:gs pos="0">
                <a:schemeClr val="accent2">
                  <a:alpha val="50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76" name="Picture 80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613" y="3948113"/>
            <a:ext cx="3714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77" name="Freeform 81"/>
          <p:cNvSpPr>
            <a:spLocks/>
          </p:cNvSpPr>
          <p:nvPr/>
        </p:nvSpPr>
        <p:spPr bwMode="auto">
          <a:xfrm>
            <a:off x="7307263" y="4181475"/>
            <a:ext cx="955675" cy="176213"/>
          </a:xfrm>
          <a:custGeom>
            <a:avLst/>
            <a:gdLst>
              <a:gd name="T0" fmla="*/ 45 w 831"/>
              <a:gd name="T1" fmla="*/ 84 h 140"/>
              <a:gd name="T2" fmla="*/ 93 w 831"/>
              <a:gd name="T3" fmla="*/ 64 h 140"/>
              <a:gd name="T4" fmla="*/ 230 w 831"/>
              <a:gd name="T5" fmla="*/ 2 h 140"/>
              <a:gd name="T6" fmla="*/ 319 w 831"/>
              <a:gd name="T7" fmla="*/ 50 h 140"/>
              <a:gd name="T8" fmla="*/ 443 w 831"/>
              <a:gd name="T9" fmla="*/ 22 h 140"/>
              <a:gd name="T10" fmla="*/ 539 w 831"/>
              <a:gd name="T11" fmla="*/ 29 h 140"/>
              <a:gd name="T12" fmla="*/ 621 w 831"/>
              <a:gd name="T13" fmla="*/ 64 h 140"/>
              <a:gd name="T14" fmla="*/ 731 w 831"/>
              <a:gd name="T15" fmla="*/ 91 h 140"/>
              <a:gd name="T16" fmla="*/ 785 w 831"/>
              <a:gd name="T17" fmla="*/ 132 h 140"/>
              <a:gd name="T18" fmla="*/ 456 w 831"/>
              <a:gd name="T19" fmla="*/ 139 h 140"/>
              <a:gd name="T20" fmla="*/ 388 w 831"/>
              <a:gd name="T21" fmla="*/ 139 h 140"/>
              <a:gd name="T22" fmla="*/ 86 w 831"/>
              <a:gd name="T23" fmla="*/ 132 h 140"/>
              <a:gd name="T24" fmla="*/ 4 w 831"/>
              <a:gd name="T25" fmla="*/ 132 h 140"/>
              <a:gd name="T26" fmla="*/ 45 w 831"/>
              <a:gd name="T27" fmla="*/ 84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31" h="140">
                <a:moveTo>
                  <a:pt x="45" y="84"/>
                </a:moveTo>
                <a:cubicBezTo>
                  <a:pt x="60" y="73"/>
                  <a:pt x="62" y="78"/>
                  <a:pt x="93" y="64"/>
                </a:cubicBezTo>
                <a:cubicBezTo>
                  <a:pt x="124" y="50"/>
                  <a:pt x="192" y="4"/>
                  <a:pt x="230" y="2"/>
                </a:cubicBezTo>
                <a:cubicBezTo>
                  <a:pt x="268" y="0"/>
                  <a:pt x="284" y="47"/>
                  <a:pt x="319" y="50"/>
                </a:cubicBezTo>
                <a:cubicBezTo>
                  <a:pt x="354" y="53"/>
                  <a:pt x="406" y="25"/>
                  <a:pt x="443" y="22"/>
                </a:cubicBezTo>
                <a:cubicBezTo>
                  <a:pt x="480" y="19"/>
                  <a:pt x="509" y="22"/>
                  <a:pt x="539" y="29"/>
                </a:cubicBezTo>
                <a:cubicBezTo>
                  <a:pt x="569" y="36"/>
                  <a:pt x="589" y="54"/>
                  <a:pt x="621" y="64"/>
                </a:cubicBezTo>
                <a:cubicBezTo>
                  <a:pt x="653" y="74"/>
                  <a:pt x="704" y="80"/>
                  <a:pt x="731" y="91"/>
                </a:cubicBezTo>
                <a:cubicBezTo>
                  <a:pt x="758" y="102"/>
                  <a:pt x="831" y="124"/>
                  <a:pt x="785" y="132"/>
                </a:cubicBezTo>
                <a:cubicBezTo>
                  <a:pt x="739" y="140"/>
                  <a:pt x="522" y="138"/>
                  <a:pt x="456" y="139"/>
                </a:cubicBezTo>
                <a:cubicBezTo>
                  <a:pt x="390" y="140"/>
                  <a:pt x="450" y="140"/>
                  <a:pt x="388" y="139"/>
                </a:cubicBezTo>
                <a:cubicBezTo>
                  <a:pt x="326" y="138"/>
                  <a:pt x="150" y="133"/>
                  <a:pt x="86" y="132"/>
                </a:cubicBezTo>
                <a:cubicBezTo>
                  <a:pt x="22" y="131"/>
                  <a:pt x="8" y="140"/>
                  <a:pt x="4" y="132"/>
                </a:cubicBezTo>
                <a:cubicBezTo>
                  <a:pt x="0" y="124"/>
                  <a:pt x="30" y="95"/>
                  <a:pt x="45" y="84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8" name="Oval 82"/>
          <p:cNvSpPr>
            <a:spLocks noChangeArrowheads="1"/>
          </p:cNvSpPr>
          <p:nvPr/>
        </p:nvSpPr>
        <p:spPr bwMode="auto">
          <a:xfrm rot="-936940">
            <a:off x="6461125" y="3109913"/>
            <a:ext cx="333375" cy="128587"/>
          </a:xfrm>
          <a:prstGeom prst="ellipse">
            <a:avLst/>
          </a:prstGeom>
          <a:gradFill rotWithShape="1">
            <a:gsLst>
              <a:gs pos="0">
                <a:schemeClr val="accent2">
                  <a:alpha val="50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79" name="Freeform 83"/>
          <p:cNvSpPr>
            <a:spLocks/>
          </p:cNvSpPr>
          <p:nvPr/>
        </p:nvSpPr>
        <p:spPr bwMode="auto">
          <a:xfrm>
            <a:off x="6149975" y="3106738"/>
            <a:ext cx="925513" cy="200025"/>
          </a:xfrm>
          <a:custGeom>
            <a:avLst/>
            <a:gdLst>
              <a:gd name="T0" fmla="*/ 79 w 583"/>
              <a:gd name="T1" fmla="*/ 2 h 126"/>
              <a:gd name="T2" fmla="*/ 84 w 583"/>
              <a:gd name="T3" fmla="*/ 18 h 126"/>
              <a:gd name="T4" fmla="*/ 139 w 583"/>
              <a:gd name="T5" fmla="*/ 18 h 126"/>
              <a:gd name="T6" fmla="*/ 187 w 583"/>
              <a:gd name="T7" fmla="*/ 31 h 126"/>
              <a:gd name="T8" fmla="*/ 190 w 583"/>
              <a:gd name="T9" fmla="*/ 37 h 126"/>
              <a:gd name="T10" fmla="*/ 214 w 583"/>
              <a:gd name="T11" fmla="*/ 9 h 126"/>
              <a:gd name="T12" fmla="*/ 326 w 583"/>
              <a:gd name="T13" fmla="*/ 11 h 126"/>
              <a:gd name="T14" fmla="*/ 394 w 583"/>
              <a:gd name="T15" fmla="*/ 44 h 126"/>
              <a:gd name="T16" fmla="*/ 444 w 583"/>
              <a:gd name="T17" fmla="*/ 57 h 126"/>
              <a:gd name="T18" fmla="*/ 517 w 583"/>
              <a:gd name="T19" fmla="*/ 87 h 126"/>
              <a:gd name="T20" fmla="*/ 551 w 583"/>
              <a:gd name="T21" fmla="*/ 123 h 126"/>
              <a:gd name="T22" fmla="*/ 326 w 583"/>
              <a:gd name="T23" fmla="*/ 104 h 126"/>
              <a:gd name="T24" fmla="*/ 280 w 583"/>
              <a:gd name="T25" fmla="*/ 99 h 126"/>
              <a:gd name="T26" fmla="*/ 88 w 583"/>
              <a:gd name="T27" fmla="*/ 52 h 126"/>
              <a:gd name="T28" fmla="*/ 5 w 583"/>
              <a:gd name="T29" fmla="*/ 23 h 126"/>
              <a:gd name="T30" fmla="*/ 55 w 583"/>
              <a:gd name="T31" fmla="*/ 6 h 126"/>
              <a:gd name="T32" fmla="*/ 79 w 583"/>
              <a:gd name="T33" fmla="*/ 2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83" h="126">
                <a:moveTo>
                  <a:pt x="79" y="2"/>
                </a:moveTo>
                <a:cubicBezTo>
                  <a:pt x="84" y="4"/>
                  <a:pt x="74" y="15"/>
                  <a:pt x="84" y="18"/>
                </a:cubicBezTo>
                <a:cubicBezTo>
                  <a:pt x="94" y="21"/>
                  <a:pt x="122" y="16"/>
                  <a:pt x="139" y="18"/>
                </a:cubicBezTo>
                <a:cubicBezTo>
                  <a:pt x="156" y="20"/>
                  <a:pt x="179" y="28"/>
                  <a:pt x="187" y="31"/>
                </a:cubicBezTo>
                <a:cubicBezTo>
                  <a:pt x="195" y="34"/>
                  <a:pt x="186" y="41"/>
                  <a:pt x="190" y="37"/>
                </a:cubicBezTo>
                <a:cubicBezTo>
                  <a:pt x="194" y="33"/>
                  <a:pt x="192" y="13"/>
                  <a:pt x="214" y="9"/>
                </a:cubicBezTo>
                <a:cubicBezTo>
                  <a:pt x="237" y="5"/>
                  <a:pt x="296" y="6"/>
                  <a:pt x="326" y="11"/>
                </a:cubicBezTo>
                <a:cubicBezTo>
                  <a:pt x="356" y="17"/>
                  <a:pt x="374" y="37"/>
                  <a:pt x="394" y="44"/>
                </a:cubicBezTo>
                <a:cubicBezTo>
                  <a:pt x="414" y="52"/>
                  <a:pt x="424" y="50"/>
                  <a:pt x="444" y="57"/>
                </a:cubicBezTo>
                <a:cubicBezTo>
                  <a:pt x="465" y="64"/>
                  <a:pt x="500" y="76"/>
                  <a:pt x="517" y="87"/>
                </a:cubicBezTo>
                <a:cubicBezTo>
                  <a:pt x="535" y="98"/>
                  <a:pt x="583" y="120"/>
                  <a:pt x="551" y="123"/>
                </a:cubicBezTo>
                <a:cubicBezTo>
                  <a:pt x="519" y="126"/>
                  <a:pt x="371" y="108"/>
                  <a:pt x="326" y="104"/>
                </a:cubicBezTo>
                <a:cubicBezTo>
                  <a:pt x="281" y="100"/>
                  <a:pt x="320" y="108"/>
                  <a:pt x="280" y="99"/>
                </a:cubicBezTo>
                <a:cubicBezTo>
                  <a:pt x="240" y="90"/>
                  <a:pt x="134" y="65"/>
                  <a:pt x="88" y="52"/>
                </a:cubicBezTo>
                <a:cubicBezTo>
                  <a:pt x="42" y="39"/>
                  <a:pt x="10" y="31"/>
                  <a:pt x="5" y="23"/>
                </a:cubicBezTo>
                <a:cubicBezTo>
                  <a:pt x="0" y="15"/>
                  <a:pt x="43" y="9"/>
                  <a:pt x="55" y="6"/>
                </a:cubicBezTo>
                <a:cubicBezTo>
                  <a:pt x="67" y="3"/>
                  <a:pt x="74" y="0"/>
                  <a:pt x="79" y="2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80" name="Group 84"/>
          <p:cNvGrpSpPr>
            <a:grpSpLocks/>
          </p:cNvGrpSpPr>
          <p:nvPr/>
        </p:nvGrpSpPr>
        <p:grpSpPr bwMode="auto">
          <a:xfrm>
            <a:off x="6858000" y="2509838"/>
            <a:ext cx="517525" cy="125412"/>
            <a:chOff x="3955" y="1621"/>
            <a:chExt cx="943" cy="228"/>
          </a:xfrm>
        </p:grpSpPr>
        <p:sp>
          <p:nvSpPr>
            <p:cNvPr id="4181" name="Oval 85"/>
            <p:cNvSpPr>
              <a:spLocks noChangeArrowheads="1"/>
            </p:cNvSpPr>
            <p:nvPr/>
          </p:nvSpPr>
          <p:spPr bwMode="auto">
            <a:xfrm rot="-769377">
              <a:off x="4202" y="1621"/>
              <a:ext cx="455" cy="176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50999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2" name="Freeform 86"/>
            <p:cNvSpPr>
              <a:spLocks/>
            </p:cNvSpPr>
            <p:nvPr/>
          </p:nvSpPr>
          <p:spPr bwMode="auto">
            <a:xfrm>
              <a:off x="3955" y="1706"/>
              <a:ext cx="943" cy="143"/>
            </a:xfrm>
            <a:custGeom>
              <a:avLst/>
              <a:gdLst>
                <a:gd name="T0" fmla="*/ 92 w 943"/>
                <a:gd name="T1" fmla="*/ 115 h 171"/>
                <a:gd name="T2" fmla="*/ 144 w 943"/>
                <a:gd name="T3" fmla="*/ 95 h 171"/>
                <a:gd name="T4" fmla="*/ 192 w 943"/>
                <a:gd name="T5" fmla="*/ 101 h 171"/>
                <a:gd name="T6" fmla="*/ 292 w 943"/>
                <a:gd name="T7" fmla="*/ 33 h 171"/>
                <a:gd name="T8" fmla="*/ 446 w 943"/>
                <a:gd name="T9" fmla="*/ 5 h 171"/>
                <a:gd name="T10" fmla="*/ 521 w 943"/>
                <a:gd name="T11" fmla="*/ 5 h 171"/>
                <a:gd name="T12" fmla="*/ 603 w 943"/>
                <a:gd name="T13" fmla="*/ 32 h 171"/>
                <a:gd name="T14" fmla="*/ 627 w 943"/>
                <a:gd name="T15" fmla="*/ 60 h 171"/>
                <a:gd name="T16" fmla="*/ 716 w 943"/>
                <a:gd name="T17" fmla="*/ 95 h 171"/>
                <a:gd name="T18" fmla="*/ 835 w 943"/>
                <a:gd name="T19" fmla="*/ 122 h 171"/>
                <a:gd name="T20" fmla="*/ 893 w 943"/>
                <a:gd name="T21" fmla="*/ 163 h 171"/>
                <a:gd name="T22" fmla="*/ 537 w 943"/>
                <a:gd name="T23" fmla="*/ 170 h 171"/>
                <a:gd name="T24" fmla="*/ 463 w 943"/>
                <a:gd name="T25" fmla="*/ 170 h 171"/>
                <a:gd name="T26" fmla="*/ 136 w 943"/>
                <a:gd name="T27" fmla="*/ 163 h 171"/>
                <a:gd name="T28" fmla="*/ 7 w 943"/>
                <a:gd name="T29" fmla="*/ 142 h 171"/>
                <a:gd name="T30" fmla="*/ 92 w 943"/>
                <a:gd name="T31" fmla="*/ 11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3" h="171">
                  <a:moveTo>
                    <a:pt x="92" y="115"/>
                  </a:moveTo>
                  <a:cubicBezTo>
                    <a:pt x="108" y="104"/>
                    <a:pt x="127" y="97"/>
                    <a:pt x="144" y="95"/>
                  </a:cubicBezTo>
                  <a:cubicBezTo>
                    <a:pt x="161" y="93"/>
                    <a:pt x="167" y="111"/>
                    <a:pt x="192" y="101"/>
                  </a:cubicBezTo>
                  <a:cubicBezTo>
                    <a:pt x="217" y="91"/>
                    <a:pt x="250" y="49"/>
                    <a:pt x="292" y="33"/>
                  </a:cubicBezTo>
                  <a:cubicBezTo>
                    <a:pt x="334" y="17"/>
                    <a:pt x="408" y="10"/>
                    <a:pt x="446" y="5"/>
                  </a:cubicBezTo>
                  <a:cubicBezTo>
                    <a:pt x="484" y="0"/>
                    <a:pt x="495" y="1"/>
                    <a:pt x="521" y="5"/>
                  </a:cubicBezTo>
                  <a:cubicBezTo>
                    <a:pt x="547" y="9"/>
                    <a:pt x="585" y="23"/>
                    <a:pt x="603" y="32"/>
                  </a:cubicBezTo>
                  <a:cubicBezTo>
                    <a:pt x="621" y="41"/>
                    <a:pt x="608" y="50"/>
                    <a:pt x="627" y="60"/>
                  </a:cubicBezTo>
                  <a:cubicBezTo>
                    <a:pt x="646" y="70"/>
                    <a:pt x="681" y="85"/>
                    <a:pt x="716" y="95"/>
                  </a:cubicBezTo>
                  <a:cubicBezTo>
                    <a:pt x="750" y="105"/>
                    <a:pt x="805" y="111"/>
                    <a:pt x="835" y="122"/>
                  </a:cubicBezTo>
                  <a:cubicBezTo>
                    <a:pt x="864" y="133"/>
                    <a:pt x="943" y="155"/>
                    <a:pt x="893" y="163"/>
                  </a:cubicBezTo>
                  <a:cubicBezTo>
                    <a:pt x="843" y="171"/>
                    <a:pt x="608" y="169"/>
                    <a:pt x="537" y="170"/>
                  </a:cubicBezTo>
                  <a:cubicBezTo>
                    <a:pt x="465" y="171"/>
                    <a:pt x="530" y="171"/>
                    <a:pt x="463" y="170"/>
                  </a:cubicBezTo>
                  <a:cubicBezTo>
                    <a:pt x="396" y="169"/>
                    <a:pt x="212" y="168"/>
                    <a:pt x="136" y="163"/>
                  </a:cubicBezTo>
                  <a:cubicBezTo>
                    <a:pt x="60" y="158"/>
                    <a:pt x="14" y="150"/>
                    <a:pt x="7" y="142"/>
                  </a:cubicBezTo>
                  <a:cubicBezTo>
                    <a:pt x="0" y="134"/>
                    <a:pt x="74" y="121"/>
                    <a:pt x="92" y="115"/>
                  </a:cubicBezTo>
                  <a:close/>
                </a:path>
              </a:pathLst>
            </a:custGeom>
            <a:gradFill rotWithShape="1">
              <a:gsLst>
                <a:gs pos="0">
                  <a:srgbClr val="D9EDE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D9EDE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188" name="Picture 92" descr="Freeform 112_pptX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198563" y="5130800"/>
            <a:ext cx="1987550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0" name="Picture 94" descr="Freeform 113_pptX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-673108">
            <a:off x="496888" y="5581650"/>
            <a:ext cx="1916112" cy="4381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2" name="Picture 96" descr="Freeform 114_pptX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431925" y="5405438"/>
            <a:ext cx="1966913" cy="5778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4" name="Picture 98" descr="Freeform 116_pptX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582738" y="3589338"/>
            <a:ext cx="1257300" cy="5238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7" name="Picture 101" descr="Picture 135_pptX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21149383">
            <a:off x="2097881" y="4013206"/>
            <a:ext cx="1328738" cy="6778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" name="Picture 103" descr="Freeform 138_pptX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96056" y="6084888"/>
            <a:ext cx="2617788" cy="4460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2" name="Picture 106" descr="Freeform 111_pptX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463675" y="4452938"/>
            <a:ext cx="1971675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04" name="Freeform 108"/>
          <p:cNvSpPr>
            <a:spLocks/>
          </p:cNvSpPr>
          <p:nvPr/>
        </p:nvSpPr>
        <p:spPr bwMode="auto">
          <a:xfrm>
            <a:off x="587375" y="5654675"/>
            <a:ext cx="701675" cy="333375"/>
          </a:xfrm>
          <a:custGeom>
            <a:avLst/>
            <a:gdLst>
              <a:gd name="T0" fmla="*/ 64 w 442"/>
              <a:gd name="T1" fmla="*/ 107 h 210"/>
              <a:gd name="T2" fmla="*/ 156 w 442"/>
              <a:gd name="T3" fmla="*/ 47 h 210"/>
              <a:gd name="T4" fmla="*/ 309 w 442"/>
              <a:gd name="T5" fmla="*/ 1 h 210"/>
              <a:gd name="T6" fmla="*/ 408 w 442"/>
              <a:gd name="T7" fmla="*/ 41 h 210"/>
              <a:gd name="T8" fmla="*/ 428 w 442"/>
              <a:gd name="T9" fmla="*/ 114 h 210"/>
              <a:gd name="T10" fmla="*/ 322 w 442"/>
              <a:gd name="T11" fmla="*/ 81 h 210"/>
              <a:gd name="T12" fmla="*/ 295 w 442"/>
              <a:gd name="T13" fmla="*/ 147 h 210"/>
              <a:gd name="T14" fmla="*/ 236 w 442"/>
              <a:gd name="T15" fmla="*/ 147 h 210"/>
              <a:gd name="T16" fmla="*/ 117 w 442"/>
              <a:gd name="T17" fmla="*/ 133 h 210"/>
              <a:gd name="T18" fmla="*/ 4 w 442"/>
              <a:gd name="T19" fmla="*/ 200 h 210"/>
              <a:gd name="T20" fmla="*/ 90 w 442"/>
              <a:gd name="T21" fmla="*/ 74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42" h="210">
                <a:moveTo>
                  <a:pt x="64" y="107"/>
                </a:moveTo>
                <a:cubicBezTo>
                  <a:pt x="89" y="86"/>
                  <a:pt x="115" y="65"/>
                  <a:pt x="156" y="47"/>
                </a:cubicBezTo>
                <a:cubicBezTo>
                  <a:pt x="197" y="29"/>
                  <a:pt x="267" y="2"/>
                  <a:pt x="309" y="1"/>
                </a:cubicBezTo>
                <a:cubicBezTo>
                  <a:pt x="351" y="0"/>
                  <a:pt x="388" y="22"/>
                  <a:pt x="408" y="41"/>
                </a:cubicBezTo>
                <a:cubicBezTo>
                  <a:pt x="428" y="60"/>
                  <a:pt x="442" y="107"/>
                  <a:pt x="428" y="114"/>
                </a:cubicBezTo>
                <a:cubicBezTo>
                  <a:pt x="414" y="121"/>
                  <a:pt x="344" y="76"/>
                  <a:pt x="322" y="81"/>
                </a:cubicBezTo>
                <a:cubicBezTo>
                  <a:pt x="300" y="86"/>
                  <a:pt x="309" y="136"/>
                  <a:pt x="295" y="147"/>
                </a:cubicBezTo>
                <a:cubicBezTo>
                  <a:pt x="281" y="158"/>
                  <a:pt x="266" y="149"/>
                  <a:pt x="236" y="147"/>
                </a:cubicBezTo>
                <a:cubicBezTo>
                  <a:pt x="206" y="145"/>
                  <a:pt x="156" y="124"/>
                  <a:pt x="117" y="133"/>
                </a:cubicBezTo>
                <a:cubicBezTo>
                  <a:pt x="78" y="142"/>
                  <a:pt x="8" y="210"/>
                  <a:pt x="4" y="200"/>
                </a:cubicBezTo>
                <a:cubicBezTo>
                  <a:pt x="0" y="190"/>
                  <a:pt x="75" y="96"/>
                  <a:pt x="90" y="74"/>
                </a:cubicBezTo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  <a:softEdge rad="31750"/>
          </a:effectLst>
        </p:spPr>
        <p:txBody>
          <a:bodyPr/>
          <a:lstStyle/>
          <a:p>
            <a:endParaRPr lang="en-US"/>
          </a:p>
        </p:txBody>
      </p:sp>
      <p:pic>
        <p:nvPicPr>
          <p:cNvPr id="4205" name="Picture 109" descr="Freeform 143_pptX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511300" y="5829300"/>
            <a:ext cx="1446213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08" name="Picture 112" descr="Freeform 111_pptX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068665" y="4188618"/>
            <a:ext cx="1971675" cy="5254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9" name="Picture 113" descr="Freeform 150_pptX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420813" y="3619500"/>
            <a:ext cx="746125" cy="4667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0" name="Picture 114" descr="Group 105_pptX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783556" y="2981325"/>
            <a:ext cx="879475" cy="8937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2" name="Picture 116" descr="Freeform 155_pptX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2201863" y="6149975"/>
            <a:ext cx="1865312" cy="3524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7" name="Picture 121" descr="Freeform 111_pptX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20957759">
            <a:off x="897731" y="3993380"/>
            <a:ext cx="1971675" cy="5254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8" name="Picture 122" descr="Freeform 139_pptX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994473">
            <a:off x="1016000" y="4578350"/>
            <a:ext cx="1655763" cy="6302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9" name="Picture 123" descr="Freeform 112_pptX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741363" y="5080000"/>
            <a:ext cx="1987550" cy="5508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0" name="Picture 124" descr="Freeform 166_pptX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20921736">
            <a:off x="1211263" y="4757343"/>
            <a:ext cx="1931987" cy="7413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2" name="Picture 126" descr="Freeform 143_pptX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2624138" y="5640382"/>
            <a:ext cx="1446212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23" name="Picture 127" descr="Freeform 164_pptX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792288" y="4660900"/>
            <a:ext cx="1798637" cy="50641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4" name="Picture 128" descr="Freeform 179_pptX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2509838" y="5286366"/>
            <a:ext cx="1512887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6" name="Picture 130" descr="Freeform 181_pptX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966394" y="5688013"/>
            <a:ext cx="1719263" cy="6477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8" name="Picture 132" descr="Freeform 139_pptX"/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193640">
            <a:off x="703263" y="5241925"/>
            <a:ext cx="1655762" cy="6302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9" name="Picture 133" descr="Freeform 184_pptX"/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983456" y="5827713"/>
            <a:ext cx="1187450" cy="4445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1" name="Picture 135" descr="Freeform 110_pptX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174750" y="4886325"/>
            <a:ext cx="1966913" cy="5238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2" name="Picture 136" descr="Freeform 139_pptX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413669" y="3794614"/>
            <a:ext cx="1506538" cy="5730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33" name="Freeform 137"/>
          <p:cNvSpPr>
            <a:spLocks/>
          </p:cNvSpPr>
          <p:nvPr/>
        </p:nvSpPr>
        <p:spPr bwMode="auto">
          <a:xfrm>
            <a:off x="7045325" y="2444750"/>
            <a:ext cx="177800" cy="153988"/>
          </a:xfrm>
          <a:custGeom>
            <a:avLst/>
            <a:gdLst>
              <a:gd name="T0" fmla="*/ 11 w 112"/>
              <a:gd name="T1" fmla="*/ 76 h 97"/>
              <a:gd name="T2" fmla="*/ 16 w 112"/>
              <a:gd name="T3" fmla="*/ 53 h 97"/>
              <a:gd name="T4" fmla="*/ 40 w 112"/>
              <a:gd name="T5" fmla="*/ 53 h 97"/>
              <a:gd name="T6" fmla="*/ 56 w 112"/>
              <a:gd name="T7" fmla="*/ 38 h 97"/>
              <a:gd name="T8" fmla="*/ 67 w 112"/>
              <a:gd name="T9" fmla="*/ 47 h 97"/>
              <a:gd name="T10" fmla="*/ 74 w 112"/>
              <a:gd name="T11" fmla="*/ 71 h 97"/>
              <a:gd name="T12" fmla="*/ 92 w 112"/>
              <a:gd name="T13" fmla="*/ 83 h 97"/>
              <a:gd name="T14" fmla="*/ 112 w 112"/>
              <a:gd name="T15" fmla="*/ 92 h 97"/>
              <a:gd name="T16" fmla="*/ 95 w 112"/>
              <a:gd name="T17" fmla="*/ 52 h 97"/>
              <a:gd name="T18" fmla="*/ 76 w 112"/>
              <a:gd name="T19" fmla="*/ 8 h 97"/>
              <a:gd name="T20" fmla="*/ 58 w 112"/>
              <a:gd name="T21" fmla="*/ 2 h 97"/>
              <a:gd name="T22" fmla="*/ 43 w 112"/>
              <a:gd name="T23" fmla="*/ 10 h 97"/>
              <a:gd name="T24" fmla="*/ 31 w 112"/>
              <a:gd name="T25" fmla="*/ 17 h 97"/>
              <a:gd name="T26" fmla="*/ 17 w 112"/>
              <a:gd name="T27" fmla="*/ 32 h 97"/>
              <a:gd name="T28" fmla="*/ 7 w 112"/>
              <a:gd name="T29" fmla="*/ 50 h 97"/>
              <a:gd name="T30" fmla="*/ 1 w 112"/>
              <a:gd name="T31" fmla="*/ 62 h 97"/>
              <a:gd name="T32" fmla="*/ 11 w 112"/>
              <a:gd name="T33" fmla="*/ 7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97">
                <a:moveTo>
                  <a:pt x="11" y="76"/>
                </a:moveTo>
                <a:cubicBezTo>
                  <a:pt x="17" y="73"/>
                  <a:pt x="11" y="57"/>
                  <a:pt x="16" y="53"/>
                </a:cubicBezTo>
                <a:cubicBezTo>
                  <a:pt x="21" y="49"/>
                  <a:pt x="33" y="55"/>
                  <a:pt x="40" y="53"/>
                </a:cubicBezTo>
                <a:cubicBezTo>
                  <a:pt x="47" y="51"/>
                  <a:pt x="52" y="39"/>
                  <a:pt x="56" y="38"/>
                </a:cubicBezTo>
                <a:cubicBezTo>
                  <a:pt x="60" y="37"/>
                  <a:pt x="64" y="42"/>
                  <a:pt x="67" y="47"/>
                </a:cubicBezTo>
                <a:cubicBezTo>
                  <a:pt x="70" y="52"/>
                  <a:pt x="70" y="65"/>
                  <a:pt x="74" y="71"/>
                </a:cubicBezTo>
                <a:cubicBezTo>
                  <a:pt x="78" y="77"/>
                  <a:pt x="86" y="80"/>
                  <a:pt x="92" y="83"/>
                </a:cubicBezTo>
                <a:cubicBezTo>
                  <a:pt x="98" y="86"/>
                  <a:pt x="112" y="97"/>
                  <a:pt x="112" y="92"/>
                </a:cubicBezTo>
                <a:cubicBezTo>
                  <a:pt x="112" y="87"/>
                  <a:pt x="101" y="66"/>
                  <a:pt x="95" y="52"/>
                </a:cubicBezTo>
                <a:cubicBezTo>
                  <a:pt x="89" y="38"/>
                  <a:pt x="82" y="16"/>
                  <a:pt x="76" y="8"/>
                </a:cubicBezTo>
                <a:cubicBezTo>
                  <a:pt x="70" y="0"/>
                  <a:pt x="63" y="2"/>
                  <a:pt x="58" y="2"/>
                </a:cubicBezTo>
                <a:cubicBezTo>
                  <a:pt x="53" y="2"/>
                  <a:pt x="47" y="8"/>
                  <a:pt x="43" y="10"/>
                </a:cubicBezTo>
                <a:cubicBezTo>
                  <a:pt x="39" y="12"/>
                  <a:pt x="35" y="13"/>
                  <a:pt x="31" y="17"/>
                </a:cubicBezTo>
                <a:cubicBezTo>
                  <a:pt x="27" y="21"/>
                  <a:pt x="21" y="27"/>
                  <a:pt x="17" y="32"/>
                </a:cubicBezTo>
                <a:cubicBezTo>
                  <a:pt x="13" y="37"/>
                  <a:pt x="10" y="45"/>
                  <a:pt x="7" y="50"/>
                </a:cubicBezTo>
                <a:cubicBezTo>
                  <a:pt x="4" y="55"/>
                  <a:pt x="0" y="58"/>
                  <a:pt x="1" y="62"/>
                </a:cubicBezTo>
                <a:cubicBezTo>
                  <a:pt x="2" y="66"/>
                  <a:pt x="9" y="73"/>
                  <a:pt x="11" y="76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4" name="Freeform 138"/>
          <p:cNvSpPr>
            <a:spLocks/>
          </p:cNvSpPr>
          <p:nvPr/>
        </p:nvSpPr>
        <p:spPr bwMode="auto">
          <a:xfrm>
            <a:off x="6437313" y="2930525"/>
            <a:ext cx="295275" cy="174625"/>
          </a:xfrm>
          <a:custGeom>
            <a:avLst/>
            <a:gdLst>
              <a:gd name="T0" fmla="*/ 25 w 186"/>
              <a:gd name="T1" fmla="*/ 77 h 110"/>
              <a:gd name="T2" fmla="*/ 49 w 186"/>
              <a:gd name="T3" fmla="*/ 106 h 110"/>
              <a:gd name="T4" fmla="*/ 67 w 186"/>
              <a:gd name="T5" fmla="*/ 100 h 110"/>
              <a:gd name="T6" fmla="*/ 90 w 186"/>
              <a:gd name="T7" fmla="*/ 82 h 110"/>
              <a:gd name="T8" fmla="*/ 112 w 186"/>
              <a:gd name="T9" fmla="*/ 77 h 110"/>
              <a:gd name="T10" fmla="*/ 126 w 186"/>
              <a:gd name="T11" fmla="*/ 72 h 110"/>
              <a:gd name="T12" fmla="*/ 154 w 186"/>
              <a:gd name="T13" fmla="*/ 85 h 110"/>
              <a:gd name="T14" fmla="*/ 185 w 186"/>
              <a:gd name="T15" fmla="*/ 94 h 110"/>
              <a:gd name="T16" fmla="*/ 148 w 186"/>
              <a:gd name="T17" fmla="*/ 53 h 110"/>
              <a:gd name="T18" fmla="*/ 129 w 186"/>
              <a:gd name="T19" fmla="*/ 8 h 110"/>
              <a:gd name="T20" fmla="*/ 102 w 186"/>
              <a:gd name="T21" fmla="*/ 2 h 110"/>
              <a:gd name="T22" fmla="*/ 78 w 186"/>
              <a:gd name="T23" fmla="*/ 10 h 110"/>
              <a:gd name="T24" fmla="*/ 58 w 186"/>
              <a:gd name="T25" fmla="*/ 31 h 110"/>
              <a:gd name="T26" fmla="*/ 44 w 186"/>
              <a:gd name="T27" fmla="*/ 44 h 110"/>
              <a:gd name="T28" fmla="*/ 23 w 186"/>
              <a:gd name="T29" fmla="*/ 51 h 110"/>
              <a:gd name="T30" fmla="*/ 0 w 186"/>
              <a:gd name="T31" fmla="*/ 74 h 110"/>
              <a:gd name="T32" fmla="*/ 25 w 186"/>
              <a:gd name="T33" fmla="*/ 77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6" h="110">
                <a:moveTo>
                  <a:pt x="25" y="77"/>
                </a:moveTo>
                <a:cubicBezTo>
                  <a:pt x="31" y="84"/>
                  <a:pt x="42" y="102"/>
                  <a:pt x="49" y="106"/>
                </a:cubicBezTo>
                <a:cubicBezTo>
                  <a:pt x="56" y="110"/>
                  <a:pt x="60" y="104"/>
                  <a:pt x="67" y="100"/>
                </a:cubicBezTo>
                <a:cubicBezTo>
                  <a:pt x="74" y="96"/>
                  <a:pt x="83" y="86"/>
                  <a:pt x="90" y="82"/>
                </a:cubicBezTo>
                <a:cubicBezTo>
                  <a:pt x="97" y="78"/>
                  <a:pt x="106" y="79"/>
                  <a:pt x="112" y="77"/>
                </a:cubicBezTo>
                <a:cubicBezTo>
                  <a:pt x="118" y="75"/>
                  <a:pt x="119" y="71"/>
                  <a:pt x="126" y="72"/>
                </a:cubicBezTo>
                <a:cubicBezTo>
                  <a:pt x="133" y="73"/>
                  <a:pt x="145" y="82"/>
                  <a:pt x="154" y="85"/>
                </a:cubicBezTo>
                <a:cubicBezTo>
                  <a:pt x="163" y="88"/>
                  <a:pt x="186" y="99"/>
                  <a:pt x="185" y="94"/>
                </a:cubicBezTo>
                <a:cubicBezTo>
                  <a:pt x="184" y="89"/>
                  <a:pt x="157" y="67"/>
                  <a:pt x="148" y="53"/>
                </a:cubicBezTo>
                <a:cubicBezTo>
                  <a:pt x="139" y="39"/>
                  <a:pt x="137" y="16"/>
                  <a:pt x="129" y="8"/>
                </a:cubicBezTo>
                <a:cubicBezTo>
                  <a:pt x="121" y="0"/>
                  <a:pt x="109" y="2"/>
                  <a:pt x="102" y="2"/>
                </a:cubicBezTo>
                <a:cubicBezTo>
                  <a:pt x="94" y="2"/>
                  <a:pt x="85" y="5"/>
                  <a:pt x="78" y="10"/>
                </a:cubicBezTo>
                <a:cubicBezTo>
                  <a:pt x="71" y="15"/>
                  <a:pt x="64" y="25"/>
                  <a:pt x="58" y="31"/>
                </a:cubicBezTo>
                <a:cubicBezTo>
                  <a:pt x="52" y="37"/>
                  <a:pt x="50" y="41"/>
                  <a:pt x="44" y="44"/>
                </a:cubicBezTo>
                <a:cubicBezTo>
                  <a:pt x="38" y="47"/>
                  <a:pt x="30" y="46"/>
                  <a:pt x="23" y="51"/>
                </a:cubicBezTo>
                <a:cubicBezTo>
                  <a:pt x="16" y="56"/>
                  <a:pt x="0" y="70"/>
                  <a:pt x="0" y="74"/>
                </a:cubicBezTo>
                <a:cubicBezTo>
                  <a:pt x="0" y="78"/>
                  <a:pt x="20" y="77"/>
                  <a:pt x="25" y="77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5" name="Freeform 139"/>
          <p:cNvSpPr>
            <a:spLocks/>
          </p:cNvSpPr>
          <p:nvPr/>
        </p:nvSpPr>
        <p:spPr bwMode="auto">
          <a:xfrm>
            <a:off x="6146800" y="3049588"/>
            <a:ext cx="460375" cy="112712"/>
          </a:xfrm>
          <a:custGeom>
            <a:avLst/>
            <a:gdLst>
              <a:gd name="T0" fmla="*/ 72 w 290"/>
              <a:gd name="T1" fmla="*/ 56 h 71"/>
              <a:gd name="T2" fmla="*/ 105 w 290"/>
              <a:gd name="T3" fmla="*/ 54 h 71"/>
              <a:gd name="T4" fmla="*/ 142 w 290"/>
              <a:gd name="T5" fmla="*/ 54 h 71"/>
              <a:gd name="T6" fmla="*/ 171 w 290"/>
              <a:gd name="T7" fmla="*/ 61 h 71"/>
              <a:gd name="T8" fmla="*/ 199 w 290"/>
              <a:gd name="T9" fmla="*/ 70 h 71"/>
              <a:gd name="T10" fmla="*/ 214 w 290"/>
              <a:gd name="T11" fmla="*/ 53 h 71"/>
              <a:gd name="T12" fmla="*/ 253 w 290"/>
              <a:gd name="T13" fmla="*/ 50 h 71"/>
              <a:gd name="T14" fmla="*/ 289 w 290"/>
              <a:gd name="T15" fmla="*/ 44 h 71"/>
              <a:gd name="T16" fmla="*/ 244 w 290"/>
              <a:gd name="T17" fmla="*/ 34 h 71"/>
              <a:gd name="T18" fmla="*/ 204 w 290"/>
              <a:gd name="T19" fmla="*/ 5 h 71"/>
              <a:gd name="T20" fmla="*/ 170 w 290"/>
              <a:gd name="T21" fmla="*/ 2 h 71"/>
              <a:gd name="T22" fmla="*/ 146 w 290"/>
              <a:gd name="T23" fmla="*/ 10 h 71"/>
              <a:gd name="T24" fmla="*/ 128 w 290"/>
              <a:gd name="T25" fmla="*/ 17 h 71"/>
              <a:gd name="T26" fmla="*/ 106 w 290"/>
              <a:gd name="T27" fmla="*/ 33 h 71"/>
              <a:gd name="T28" fmla="*/ 69 w 290"/>
              <a:gd name="T29" fmla="*/ 41 h 71"/>
              <a:gd name="T30" fmla="*/ 0 w 290"/>
              <a:gd name="T31" fmla="*/ 56 h 71"/>
              <a:gd name="T32" fmla="*/ 72 w 290"/>
              <a:gd name="T33" fmla="*/ 56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90" h="71">
                <a:moveTo>
                  <a:pt x="72" y="56"/>
                </a:moveTo>
                <a:cubicBezTo>
                  <a:pt x="89" y="56"/>
                  <a:pt x="93" y="54"/>
                  <a:pt x="105" y="54"/>
                </a:cubicBezTo>
                <a:cubicBezTo>
                  <a:pt x="117" y="54"/>
                  <a:pt x="131" y="53"/>
                  <a:pt x="142" y="54"/>
                </a:cubicBezTo>
                <a:cubicBezTo>
                  <a:pt x="153" y="55"/>
                  <a:pt x="162" y="58"/>
                  <a:pt x="171" y="61"/>
                </a:cubicBezTo>
                <a:cubicBezTo>
                  <a:pt x="180" y="64"/>
                  <a:pt x="192" y="71"/>
                  <a:pt x="199" y="70"/>
                </a:cubicBezTo>
                <a:cubicBezTo>
                  <a:pt x="206" y="69"/>
                  <a:pt x="205" y="56"/>
                  <a:pt x="214" y="53"/>
                </a:cubicBezTo>
                <a:cubicBezTo>
                  <a:pt x="223" y="50"/>
                  <a:pt x="241" y="51"/>
                  <a:pt x="253" y="50"/>
                </a:cubicBezTo>
                <a:cubicBezTo>
                  <a:pt x="265" y="49"/>
                  <a:pt x="290" y="47"/>
                  <a:pt x="289" y="44"/>
                </a:cubicBezTo>
                <a:cubicBezTo>
                  <a:pt x="288" y="41"/>
                  <a:pt x="258" y="40"/>
                  <a:pt x="244" y="34"/>
                </a:cubicBezTo>
                <a:cubicBezTo>
                  <a:pt x="230" y="28"/>
                  <a:pt x="216" y="10"/>
                  <a:pt x="204" y="5"/>
                </a:cubicBezTo>
                <a:cubicBezTo>
                  <a:pt x="192" y="0"/>
                  <a:pt x="180" y="1"/>
                  <a:pt x="170" y="2"/>
                </a:cubicBezTo>
                <a:cubicBezTo>
                  <a:pt x="160" y="3"/>
                  <a:pt x="153" y="8"/>
                  <a:pt x="146" y="10"/>
                </a:cubicBezTo>
                <a:cubicBezTo>
                  <a:pt x="140" y="12"/>
                  <a:pt x="134" y="13"/>
                  <a:pt x="128" y="17"/>
                </a:cubicBezTo>
                <a:cubicBezTo>
                  <a:pt x="122" y="21"/>
                  <a:pt x="116" y="29"/>
                  <a:pt x="106" y="33"/>
                </a:cubicBezTo>
                <a:cubicBezTo>
                  <a:pt x="96" y="37"/>
                  <a:pt x="87" y="37"/>
                  <a:pt x="69" y="41"/>
                </a:cubicBezTo>
                <a:cubicBezTo>
                  <a:pt x="51" y="45"/>
                  <a:pt x="0" y="54"/>
                  <a:pt x="0" y="56"/>
                </a:cubicBezTo>
                <a:cubicBezTo>
                  <a:pt x="0" y="58"/>
                  <a:pt x="55" y="56"/>
                  <a:pt x="72" y="56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6" name="Freeform 140"/>
          <p:cNvSpPr>
            <a:spLocks/>
          </p:cNvSpPr>
          <p:nvPr/>
        </p:nvSpPr>
        <p:spPr bwMode="auto">
          <a:xfrm>
            <a:off x="6623050" y="3067050"/>
            <a:ext cx="325438" cy="179388"/>
          </a:xfrm>
          <a:custGeom>
            <a:avLst/>
            <a:gdLst>
              <a:gd name="T0" fmla="*/ 3 w 205"/>
              <a:gd name="T1" fmla="*/ 48 h 113"/>
              <a:gd name="T2" fmla="*/ 21 w 205"/>
              <a:gd name="T3" fmla="*/ 53 h 113"/>
              <a:gd name="T4" fmla="*/ 40 w 205"/>
              <a:gd name="T5" fmla="*/ 54 h 113"/>
              <a:gd name="T6" fmla="*/ 72 w 205"/>
              <a:gd name="T7" fmla="*/ 59 h 113"/>
              <a:gd name="T8" fmla="*/ 99 w 205"/>
              <a:gd name="T9" fmla="*/ 71 h 113"/>
              <a:gd name="T10" fmla="*/ 135 w 205"/>
              <a:gd name="T11" fmla="*/ 80 h 113"/>
              <a:gd name="T12" fmla="*/ 166 w 205"/>
              <a:gd name="T13" fmla="*/ 92 h 113"/>
              <a:gd name="T14" fmla="*/ 201 w 205"/>
              <a:gd name="T15" fmla="*/ 104 h 113"/>
              <a:gd name="T16" fmla="*/ 142 w 205"/>
              <a:gd name="T17" fmla="*/ 34 h 113"/>
              <a:gd name="T18" fmla="*/ 102 w 205"/>
              <a:gd name="T19" fmla="*/ 5 h 113"/>
              <a:gd name="T20" fmla="*/ 68 w 205"/>
              <a:gd name="T21" fmla="*/ 2 h 113"/>
              <a:gd name="T22" fmla="*/ 44 w 205"/>
              <a:gd name="T23" fmla="*/ 10 h 113"/>
              <a:gd name="T24" fmla="*/ 26 w 205"/>
              <a:gd name="T25" fmla="*/ 17 h 113"/>
              <a:gd name="T26" fmla="*/ 4 w 205"/>
              <a:gd name="T27" fmla="*/ 33 h 113"/>
              <a:gd name="T28" fmla="*/ 3 w 205"/>
              <a:gd name="T29" fmla="*/ 48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05" h="113">
                <a:moveTo>
                  <a:pt x="3" y="48"/>
                </a:moveTo>
                <a:cubicBezTo>
                  <a:pt x="6" y="51"/>
                  <a:pt x="15" y="52"/>
                  <a:pt x="21" y="53"/>
                </a:cubicBezTo>
                <a:cubicBezTo>
                  <a:pt x="27" y="54"/>
                  <a:pt x="32" y="53"/>
                  <a:pt x="40" y="54"/>
                </a:cubicBezTo>
                <a:cubicBezTo>
                  <a:pt x="48" y="55"/>
                  <a:pt x="62" y="56"/>
                  <a:pt x="72" y="59"/>
                </a:cubicBezTo>
                <a:cubicBezTo>
                  <a:pt x="82" y="62"/>
                  <a:pt x="89" y="68"/>
                  <a:pt x="99" y="71"/>
                </a:cubicBezTo>
                <a:cubicBezTo>
                  <a:pt x="109" y="74"/>
                  <a:pt x="124" y="77"/>
                  <a:pt x="135" y="80"/>
                </a:cubicBezTo>
                <a:cubicBezTo>
                  <a:pt x="146" y="83"/>
                  <a:pt x="155" y="88"/>
                  <a:pt x="166" y="92"/>
                </a:cubicBezTo>
                <a:cubicBezTo>
                  <a:pt x="177" y="96"/>
                  <a:pt x="205" y="113"/>
                  <a:pt x="201" y="104"/>
                </a:cubicBezTo>
                <a:cubicBezTo>
                  <a:pt x="197" y="95"/>
                  <a:pt x="158" y="50"/>
                  <a:pt x="142" y="34"/>
                </a:cubicBezTo>
                <a:cubicBezTo>
                  <a:pt x="126" y="18"/>
                  <a:pt x="114" y="10"/>
                  <a:pt x="102" y="5"/>
                </a:cubicBezTo>
                <a:cubicBezTo>
                  <a:pt x="90" y="0"/>
                  <a:pt x="78" y="1"/>
                  <a:pt x="68" y="2"/>
                </a:cubicBezTo>
                <a:cubicBezTo>
                  <a:pt x="58" y="3"/>
                  <a:pt x="51" y="8"/>
                  <a:pt x="44" y="10"/>
                </a:cubicBezTo>
                <a:cubicBezTo>
                  <a:pt x="38" y="12"/>
                  <a:pt x="32" y="13"/>
                  <a:pt x="26" y="17"/>
                </a:cubicBezTo>
                <a:cubicBezTo>
                  <a:pt x="20" y="21"/>
                  <a:pt x="8" y="28"/>
                  <a:pt x="4" y="33"/>
                </a:cubicBezTo>
                <a:cubicBezTo>
                  <a:pt x="0" y="38"/>
                  <a:pt x="3" y="45"/>
                  <a:pt x="3" y="48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7" name="Freeform 141"/>
          <p:cNvSpPr>
            <a:spLocks/>
          </p:cNvSpPr>
          <p:nvPr/>
        </p:nvSpPr>
        <p:spPr bwMode="auto">
          <a:xfrm>
            <a:off x="7693025" y="3908425"/>
            <a:ext cx="588963" cy="330200"/>
          </a:xfrm>
          <a:custGeom>
            <a:avLst/>
            <a:gdLst>
              <a:gd name="T0" fmla="*/ 22 w 371"/>
              <a:gd name="T1" fmla="*/ 118 h 208"/>
              <a:gd name="T2" fmla="*/ 62 w 371"/>
              <a:gd name="T3" fmla="*/ 154 h 208"/>
              <a:gd name="T4" fmla="*/ 106 w 371"/>
              <a:gd name="T5" fmla="*/ 106 h 208"/>
              <a:gd name="T6" fmla="*/ 130 w 371"/>
              <a:gd name="T7" fmla="*/ 39 h 208"/>
              <a:gd name="T8" fmla="*/ 160 w 371"/>
              <a:gd name="T9" fmla="*/ 37 h 208"/>
              <a:gd name="T10" fmla="*/ 166 w 371"/>
              <a:gd name="T11" fmla="*/ 72 h 208"/>
              <a:gd name="T12" fmla="*/ 196 w 371"/>
              <a:gd name="T13" fmla="*/ 79 h 208"/>
              <a:gd name="T14" fmla="*/ 227 w 371"/>
              <a:gd name="T15" fmla="*/ 120 h 208"/>
              <a:gd name="T16" fmla="*/ 280 w 371"/>
              <a:gd name="T17" fmla="*/ 138 h 208"/>
              <a:gd name="T18" fmla="*/ 364 w 371"/>
              <a:gd name="T19" fmla="*/ 207 h 208"/>
              <a:gd name="T20" fmla="*/ 320 w 371"/>
              <a:gd name="T21" fmla="*/ 132 h 208"/>
              <a:gd name="T22" fmla="*/ 260 w 371"/>
              <a:gd name="T23" fmla="*/ 60 h 208"/>
              <a:gd name="T24" fmla="*/ 176 w 371"/>
              <a:gd name="T25" fmla="*/ 61 h 208"/>
              <a:gd name="T26" fmla="*/ 149 w 371"/>
              <a:gd name="T27" fmla="*/ 9 h 208"/>
              <a:gd name="T28" fmla="*/ 122 w 371"/>
              <a:gd name="T29" fmla="*/ 6 h 208"/>
              <a:gd name="T30" fmla="*/ 91 w 371"/>
              <a:gd name="T31" fmla="*/ 22 h 208"/>
              <a:gd name="T32" fmla="*/ 55 w 371"/>
              <a:gd name="T33" fmla="*/ 36 h 208"/>
              <a:gd name="T34" fmla="*/ 33 w 371"/>
              <a:gd name="T35" fmla="*/ 57 h 208"/>
              <a:gd name="T36" fmla="*/ 18 w 371"/>
              <a:gd name="T37" fmla="*/ 77 h 208"/>
              <a:gd name="T38" fmla="*/ 1 w 371"/>
              <a:gd name="T39" fmla="*/ 106 h 208"/>
              <a:gd name="T40" fmla="*/ 22 w 371"/>
              <a:gd name="T41" fmla="*/ 11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71" h="208">
                <a:moveTo>
                  <a:pt x="22" y="118"/>
                </a:moveTo>
                <a:cubicBezTo>
                  <a:pt x="32" y="126"/>
                  <a:pt x="48" y="156"/>
                  <a:pt x="62" y="154"/>
                </a:cubicBezTo>
                <a:cubicBezTo>
                  <a:pt x="76" y="152"/>
                  <a:pt x="95" y="125"/>
                  <a:pt x="106" y="106"/>
                </a:cubicBezTo>
                <a:cubicBezTo>
                  <a:pt x="117" y="87"/>
                  <a:pt x="121" y="50"/>
                  <a:pt x="130" y="39"/>
                </a:cubicBezTo>
                <a:cubicBezTo>
                  <a:pt x="139" y="28"/>
                  <a:pt x="154" y="32"/>
                  <a:pt x="160" y="37"/>
                </a:cubicBezTo>
                <a:cubicBezTo>
                  <a:pt x="166" y="42"/>
                  <a:pt x="160" y="65"/>
                  <a:pt x="166" y="72"/>
                </a:cubicBezTo>
                <a:cubicBezTo>
                  <a:pt x="172" y="79"/>
                  <a:pt x="186" y="71"/>
                  <a:pt x="196" y="79"/>
                </a:cubicBezTo>
                <a:cubicBezTo>
                  <a:pt x="206" y="87"/>
                  <a:pt x="213" y="110"/>
                  <a:pt x="227" y="120"/>
                </a:cubicBezTo>
                <a:cubicBezTo>
                  <a:pt x="241" y="130"/>
                  <a:pt x="257" y="124"/>
                  <a:pt x="280" y="138"/>
                </a:cubicBezTo>
                <a:cubicBezTo>
                  <a:pt x="303" y="152"/>
                  <a:pt x="357" y="208"/>
                  <a:pt x="364" y="207"/>
                </a:cubicBezTo>
                <a:cubicBezTo>
                  <a:pt x="371" y="206"/>
                  <a:pt x="337" y="156"/>
                  <a:pt x="320" y="132"/>
                </a:cubicBezTo>
                <a:cubicBezTo>
                  <a:pt x="303" y="108"/>
                  <a:pt x="284" y="72"/>
                  <a:pt x="260" y="60"/>
                </a:cubicBezTo>
                <a:cubicBezTo>
                  <a:pt x="236" y="48"/>
                  <a:pt x="194" y="69"/>
                  <a:pt x="176" y="61"/>
                </a:cubicBezTo>
                <a:cubicBezTo>
                  <a:pt x="158" y="53"/>
                  <a:pt x="158" y="18"/>
                  <a:pt x="149" y="9"/>
                </a:cubicBezTo>
                <a:cubicBezTo>
                  <a:pt x="140" y="0"/>
                  <a:pt x="132" y="4"/>
                  <a:pt x="122" y="6"/>
                </a:cubicBezTo>
                <a:cubicBezTo>
                  <a:pt x="112" y="8"/>
                  <a:pt x="102" y="17"/>
                  <a:pt x="91" y="22"/>
                </a:cubicBezTo>
                <a:cubicBezTo>
                  <a:pt x="80" y="27"/>
                  <a:pt x="65" y="30"/>
                  <a:pt x="55" y="36"/>
                </a:cubicBezTo>
                <a:cubicBezTo>
                  <a:pt x="45" y="42"/>
                  <a:pt x="39" y="50"/>
                  <a:pt x="33" y="57"/>
                </a:cubicBezTo>
                <a:cubicBezTo>
                  <a:pt x="27" y="64"/>
                  <a:pt x="23" y="69"/>
                  <a:pt x="18" y="77"/>
                </a:cubicBezTo>
                <a:cubicBezTo>
                  <a:pt x="13" y="85"/>
                  <a:pt x="0" y="99"/>
                  <a:pt x="1" y="106"/>
                </a:cubicBezTo>
                <a:cubicBezTo>
                  <a:pt x="2" y="113"/>
                  <a:pt x="12" y="110"/>
                  <a:pt x="22" y="118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8" name="Freeform 142"/>
          <p:cNvSpPr>
            <a:spLocks/>
          </p:cNvSpPr>
          <p:nvPr/>
        </p:nvSpPr>
        <p:spPr bwMode="auto">
          <a:xfrm>
            <a:off x="7280275" y="4076700"/>
            <a:ext cx="679450" cy="301625"/>
          </a:xfrm>
          <a:custGeom>
            <a:avLst/>
            <a:gdLst>
              <a:gd name="T0" fmla="*/ 91 w 428"/>
              <a:gd name="T1" fmla="*/ 120 h 190"/>
              <a:gd name="T2" fmla="*/ 117 w 428"/>
              <a:gd name="T3" fmla="*/ 106 h 190"/>
              <a:gd name="T4" fmla="*/ 172 w 428"/>
              <a:gd name="T5" fmla="*/ 128 h 190"/>
              <a:gd name="T6" fmla="*/ 229 w 428"/>
              <a:gd name="T7" fmla="*/ 107 h 190"/>
              <a:gd name="T8" fmla="*/ 274 w 428"/>
              <a:gd name="T9" fmla="*/ 108 h 190"/>
              <a:gd name="T10" fmla="*/ 301 w 428"/>
              <a:gd name="T11" fmla="*/ 93 h 190"/>
              <a:gd name="T12" fmla="*/ 366 w 428"/>
              <a:gd name="T13" fmla="*/ 88 h 190"/>
              <a:gd name="T14" fmla="*/ 426 w 428"/>
              <a:gd name="T15" fmla="*/ 78 h 190"/>
              <a:gd name="T16" fmla="*/ 351 w 428"/>
              <a:gd name="T17" fmla="*/ 60 h 190"/>
              <a:gd name="T18" fmla="*/ 284 w 428"/>
              <a:gd name="T19" fmla="*/ 8 h 190"/>
              <a:gd name="T20" fmla="*/ 227 w 428"/>
              <a:gd name="T21" fmla="*/ 3 h 190"/>
              <a:gd name="T22" fmla="*/ 187 w 428"/>
              <a:gd name="T23" fmla="*/ 18 h 190"/>
              <a:gd name="T24" fmla="*/ 157 w 428"/>
              <a:gd name="T25" fmla="*/ 29 h 190"/>
              <a:gd name="T26" fmla="*/ 120 w 428"/>
              <a:gd name="T27" fmla="*/ 58 h 190"/>
              <a:gd name="T28" fmla="*/ 58 w 428"/>
              <a:gd name="T29" fmla="*/ 72 h 190"/>
              <a:gd name="T30" fmla="*/ 0 w 428"/>
              <a:gd name="T31" fmla="*/ 180 h 190"/>
              <a:gd name="T32" fmla="*/ 60 w 428"/>
              <a:gd name="T33" fmla="*/ 138 h 190"/>
              <a:gd name="T34" fmla="*/ 91 w 428"/>
              <a:gd name="T35" fmla="*/ 120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28" h="190">
                <a:moveTo>
                  <a:pt x="91" y="120"/>
                </a:moveTo>
                <a:cubicBezTo>
                  <a:pt x="100" y="114"/>
                  <a:pt x="104" y="105"/>
                  <a:pt x="117" y="106"/>
                </a:cubicBezTo>
                <a:cubicBezTo>
                  <a:pt x="130" y="107"/>
                  <a:pt x="153" y="128"/>
                  <a:pt x="172" y="128"/>
                </a:cubicBezTo>
                <a:cubicBezTo>
                  <a:pt x="191" y="128"/>
                  <a:pt x="212" y="110"/>
                  <a:pt x="229" y="107"/>
                </a:cubicBezTo>
                <a:cubicBezTo>
                  <a:pt x="246" y="104"/>
                  <a:pt x="262" y="110"/>
                  <a:pt x="274" y="108"/>
                </a:cubicBezTo>
                <a:cubicBezTo>
                  <a:pt x="286" y="106"/>
                  <a:pt x="286" y="96"/>
                  <a:pt x="301" y="93"/>
                </a:cubicBezTo>
                <a:cubicBezTo>
                  <a:pt x="316" y="90"/>
                  <a:pt x="346" y="89"/>
                  <a:pt x="366" y="88"/>
                </a:cubicBezTo>
                <a:cubicBezTo>
                  <a:pt x="386" y="86"/>
                  <a:pt x="428" y="83"/>
                  <a:pt x="426" y="78"/>
                </a:cubicBezTo>
                <a:cubicBezTo>
                  <a:pt x="425" y="72"/>
                  <a:pt x="374" y="70"/>
                  <a:pt x="351" y="60"/>
                </a:cubicBezTo>
                <a:cubicBezTo>
                  <a:pt x="328" y="49"/>
                  <a:pt x="304" y="18"/>
                  <a:pt x="284" y="8"/>
                </a:cubicBezTo>
                <a:cubicBezTo>
                  <a:pt x="264" y="0"/>
                  <a:pt x="244" y="2"/>
                  <a:pt x="227" y="3"/>
                </a:cubicBezTo>
                <a:cubicBezTo>
                  <a:pt x="211" y="5"/>
                  <a:pt x="199" y="14"/>
                  <a:pt x="187" y="18"/>
                </a:cubicBezTo>
                <a:cubicBezTo>
                  <a:pt x="177" y="21"/>
                  <a:pt x="167" y="23"/>
                  <a:pt x="157" y="29"/>
                </a:cubicBezTo>
                <a:cubicBezTo>
                  <a:pt x="147" y="37"/>
                  <a:pt x="137" y="51"/>
                  <a:pt x="120" y="58"/>
                </a:cubicBezTo>
                <a:cubicBezTo>
                  <a:pt x="104" y="65"/>
                  <a:pt x="78" y="52"/>
                  <a:pt x="58" y="72"/>
                </a:cubicBezTo>
                <a:cubicBezTo>
                  <a:pt x="38" y="92"/>
                  <a:pt x="0" y="169"/>
                  <a:pt x="0" y="180"/>
                </a:cubicBezTo>
                <a:cubicBezTo>
                  <a:pt x="0" y="190"/>
                  <a:pt x="45" y="147"/>
                  <a:pt x="60" y="138"/>
                </a:cubicBezTo>
                <a:cubicBezTo>
                  <a:pt x="75" y="128"/>
                  <a:pt x="82" y="125"/>
                  <a:pt x="91" y="12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9" name="Freeform 143"/>
          <p:cNvSpPr>
            <a:spLocks/>
          </p:cNvSpPr>
          <p:nvPr/>
        </p:nvSpPr>
        <p:spPr bwMode="auto">
          <a:xfrm>
            <a:off x="7859713" y="4113213"/>
            <a:ext cx="544512" cy="300037"/>
          </a:xfrm>
          <a:custGeom>
            <a:avLst/>
            <a:gdLst>
              <a:gd name="T0" fmla="*/ 5 w 343"/>
              <a:gd name="T1" fmla="*/ 80 h 189"/>
              <a:gd name="T2" fmla="*/ 35 w 343"/>
              <a:gd name="T3" fmla="*/ 89 h 189"/>
              <a:gd name="T4" fmla="*/ 67 w 343"/>
              <a:gd name="T5" fmla="*/ 90 h 189"/>
              <a:gd name="T6" fmla="*/ 120 w 343"/>
              <a:gd name="T7" fmla="*/ 99 h 189"/>
              <a:gd name="T8" fmla="*/ 166 w 343"/>
              <a:gd name="T9" fmla="*/ 119 h 189"/>
              <a:gd name="T10" fmla="*/ 226 w 343"/>
              <a:gd name="T11" fmla="*/ 134 h 189"/>
              <a:gd name="T12" fmla="*/ 278 w 343"/>
              <a:gd name="T13" fmla="*/ 154 h 189"/>
              <a:gd name="T14" fmla="*/ 336 w 343"/>
              <a:gd name="T15" fmla="*/ 174 h 189"/>
              <a:gd name="T16" fmla="*/ 238 w 343"/>
              <a:gd name="T17" fmla="*/ 57 h 189"/>
              <a:gd name="T18" fmla="*/ 171 w 343"/>
              <a:gd name="T19" fmla="*/ 8 h 189"/>
              <a:gd name="T20" fmla="*/ 114 w 343"/>
              <a:gd name="T21" fmla="*/ 3 h 189"/>
              <a:gd name="T22" fmla="*/ 67 w 343"/>
              <a:gd name="T23" fmla="*/ 9 h 189"/>
              <a:gd name="T24" fmla="*/ 44 w 343"/>
              <a:gd name="T25" fmla="*/ 28 h 189"/>
              <a:gd name="T26" fmla="*/ 7 w 343"/>
              <a:gd name="T27" fmla="*/ 55 h 189"/>
              <a:gd name="T28" fmla="*/ 5 w 343"/>
              <a:gd name="T29" fmla="*/ 80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43" h="189">
                <a:moveTo>
                  <a:pt x="5" y="80"/>
                </a:moveTo>
                <a:cubicBezTo>
                  <a:pt x="10" y="85"/>
                  <a:pt x="25" y="87"/>
                  <a:pt x="35" y="89"/>
                </a:cubicBezTo>
                <a:cubicBezTo>
                  <a:pt x="45" y="90"/>
                  <a:pt x="54" y="89"/>
                  <a:pt x="67" y="90"/>
                </a:cubicBezTo>
                <a:cubicBezTo>
                  <a:pt x="80" y="92"/>
                  <a:pt x="104" y="94"/>
                  <a:pt x="120" y="99"/>
                </a:cubicBezTo>
                <a:cubicBezTo>
                  <a:pt x="137" y="104"/>
                  <a:pt x="149" y="114"/>
                  <a:pt x="166" y="119"/>
                </a:cubicBezTo>
                <a:cubicBezTo>
                  <a:pt x="182" y="124"/>
                  <a:pt x="207" y="129"/>
                  <a:pt x="226" y="134"/>
                </a:cubicBezTo>
                <a:cubicBezTo>
                  <a:pt x="244" y="139"/>
                  <a:pt x="259" y="147"/>
                  <a:pt x="278" y="154"/>
                </a:cubicBezTo>
                <a:cubicBezTo>
                  <a:pt x="296" y="161"/>
                  <a:pt x="343" y="189"/>
                  <a:pt x="336" y="174"/>
                </a:cubicBezTo>
                <a:cubicBezTo>
                  <a:pt x="330" y="159"/>
                  <a:pt x="264" y="84"/>
                  <a:pt x="238" y="57"/>
                </a:cubicBezTo>
                <a:cubicBezTo>
                  <a:pt x="211" y="30"/>
                  <a:pt x="191" y="17"/>
                  <a:pt x="171" y="8"/>
                </a:cubicBezTo>
                <a:cubicBezTo>
                  <a:pt x="151" y="0"/>
                  <a:pt x="131" y="3"/>
                  <a:pt x="114" y="3"/>
                </a:cubicBezTo>
                <a:cubicBezTo>
                  <a:pt x="97" y="3"/>
                  <a:pt x="79" y="5"/>
                  <a:pt x="67" y="9"/>
                </a:cubicBezTo>
                <a:cubicBezTo>
                  <a:pt x="55" y="13"/>
                  <a:pt x="54" y="20"/>
                  <a:pt x="44" y="28"/>
                </a:cubicBezTo>
                <a:cubicBezTo>
                  <a:pt x="34" y="36"/>
                  <a:pt x="13" y="47"/>
                  <a:pt x="7" y="55"/>
                </a:cubicBezTo>
                <a:cubicBezTo>
                  <a:pt x="0" y="64"/>
                  <a:pt x="5" y="75"/>
                  <a:pt x="5" y="8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221" name="Picture 125" descr="Freeform 164_pptX"/>
          <p:cNvPicPr>
            <a:picLocks noChangeAspect="1" noChangeArrowheads="1"/>
          </p:cNvPicPr>
          <p:nvPr>
            <p:custDataLst>
              <p:tags r:id="rId28"/>
            </p:custDataLst>
          </p:nvPr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931988" y="5094288"/>
            <a:ext cx="1798637" cy="50641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0" name="Picture 144" descr="Freeform 139_pptX"/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1101050">
            <a:off x="1624806" y="5032375"/>
            <a:ext cx="1506538" cy="5730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1" name="Picture 145" descr="Freeform 139_pptX"/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21134586">
            <a:off x="1458119" y="4495178"/>
            <a:ext cx="1506538" cy="5730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0" name="Picture 154" descr="Peas copy"/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" b="285"/>
          <a:stretch>
            <a:fillRect/>
          </a:stretch>
        </p:blipFill>
        <p:spPr bwMode="auto">
          <a:xfrm>
            <a:off x="1952625" y="443517"/>
            <a:ext cx="5283200" cy="125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42" name="AutoShape 46"/>
          <p:cNvSpPr>
            <a:spLocks noChangeArrowheads="1"/>
          </p:cNvSpPr>
          <p:nvPr/>
        </p:nvSpPr>
        <p:spPr bwMode="auto">
          <a:xfrm>
            <a:off x="2032000" y="228600"/>
            <a:ext cx="990600" cy="15240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rgbClr val="D9EDEF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2" name="Oval 156"/>
          <p:cNvSpPr>
            <a:spLocks noChangeArrowheads="1"/>
          </p:cNvSpPr>
          <p:nvPr/>
        </p:nvSpPr>
        <p:spPr bwMode="auto">
          <a:xfrm rot="-4185625">
            <a:off x="3928269" y="827881"/>
            <a:ext cx="2235200" cy="5043488"/>
          </a:xfrm>
          <a:prstGeom prst="ellipse">
            <a:avLst/>
          </a:prstGeom>
          <a:gradFill rotWithShape="1">
            <a:gsLst>
              <a:gs pos="0">
                <a:schemeClr val="accent1">
                  <a:alpha val="46001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3" name="Oval 157"/>
          <p:cNvSpPr>
            <a:spLocks noChangeArrowheads="1"/>
          </p:cNvSpPr>
          <p:nvPr/>
        </p:nvSpPr>
        <p:spPr bwMode="auto">
          <a:xfrm rot="16968124">
            <a:off x="4682332" y="2726531"/>
            <a:ext cx="1516062" cy="325437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4" name="Oval 158"/>
          <p:cNvSpPr>
            <a:spLocks noChangeArrowheads="1"/>
          </p:cNvSpPr>
          <p:nvPr/>
        </p:nvSpPr>
        <p:spPr bwMode="auto">
          <a:xfrm rot="17260079">
            <a:off x="-292894" y="1585119"/>
            <a:ext cx="1030287" cy="3254376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5" name="Oval 159"/>
          <p:cNvSpPr>
            <a:spLocks noChangeArrowheads="1"/>
          </p:cNvSpPr>
          <p:nvPr/>
        </p:nvSpPr>
        <p:spPr bwMode="auto">
          <a:xfrm rot="16968124">
            <a:off x="5669757" y="3463131"/>
            <a:ext cx="1516062" cy="325437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6" name="Oval 160"/>
          <p:cNvSpPr>
            <a:spLocks noChangeArrowheads="1"/>
          </p:cNvSpPr>
          <p:nvPr/>
        </p:nvSpPr>
        <p:spPr bwMode="auto">
          <a:xfrm rot="325021">
            <a:off x="977900" y="24765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7" name="Oval 161"/>
          <p:cNvSpPr>
            <a:spLocks noChangeArrowheads="1"/>
          </p:cNvSpPr>
          <p:nvPr/>
        </p:nvSpPr>
        <p:spPr bwMode="auto">
          <a:xfrm rot="325021">
            <a:off x="1333500" y="2493963"/>
            <a:ext cx="14351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8" name="Oval 162"/>
          <p:cNvSpPr>
            <a:spLocks noChangeArrowheads="1"/>
          </p:cNvSpPr>
          <p:nvPr/>
        </p:nvSpPr>
        <p:spPr bwMode="auto">
          <a:xfrm rot="325021">
            <a:off x="2120900" y="25908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9" name="Oval 163"/>
          <p:cNvSpPr>
            <a:spLocks noChangeArrowheads="1"/>
          </p:cNvSpPr>
          <p:nvPr/>
        </p:nvSpPr>
        <p:spPr bwMode="auto">
          <a:xfrm rot="325021">
            <a:off x="2066925" y="2620963"/>
            <a:ext cx="22225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0" name="Oval 164"/>
          <p:cNvSpPr>
            <a:spLocks noChangeArrowheads="1"/>
          </p:cNvSpPr>
          <p:nvPr/>
        </p:nvSpPr>
        <p:spPr bwMode="auto">
          <a:xfrm rot="325021">
            <a:off x="3263900" y="27178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1" name="Oval 165"/>
          <p:cNvSpPr>
            <a:spLocks noChangeArrowheads="1"/>
          </p:cNvSpPr>
          <p:nvPr/>
        </p:nvSpPr>
        <p:spPr bwMode="auto">
          <a:xfrm>
            <a:off x="3835400" y="27178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2" name="Oval 166"/>
          <p:cNvSpPr>
            <a:spLocks noChangeArrowheads="1"/>
          </p:cNvSpPr>
          <p:nvPr/>
        </p:nvSpPr>
        <p:spPr bwMode="auto">
          <a:xfrm rot="-387198">
            <a:off x="4381500" y="26670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3" name="Oval 167"/>
          <p:cNvSpPr>
            <a:spLocks noChangeArrowheads="1"/>
          </p:cNvSpPr>
          <p:nvPr/>
        </p:nvSpPr>
        <p:spPr bwMode="auto">
          <a:xfrm rot="-387198">
            <a:off x="4927600" y="25654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4" name="Oval 168"/>
          <p:cNvSpPr>
            <a:spLocks noChangeArrowheads="1"/>
          </p:cNvSpPr>
          <p:nvPr/>
        </p:nvSpPr>
        <p:spPr bwMode="auto">
          <a:xfrm rot="-387198">
            <a:off x="5473700" y="23876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5" name="Oval 169"/>
          <p:cNvSpPr>
            <a:spLocks noChangeArrowheads="1"/>
          </p:cNvSpPr>
          <p:nvPr/>
        </p:nvSpPr>
        <p:spPr bwMode="auto">
          <a:xfrm rot="-387198">
            <a:off x="6019800" y="22098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6" name="Oval 170"/>
          <p:cNvSpPr>
            <a:spLocks noChangeArrowheads="1"/>
          </p:cNvSpPr>
          <p:nvPr/>
        </p:nvSpPr>
        <p:spPr bwMode="auto">
          <a:xfrm>
            <a:off x="6565900" y="21209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7" name="Oval 171"/>
          <p:cNvSpPr>
            <a:spLocks noChangeArrowheads="1"/>
          </p:cNvSpPr>
          <p:nvPr/>
        </p:nvSpPr>
        <p:spPr bwMode="auto">
          <a:xfrm rot="412904">
            <a:off x="7099300" y="21590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8" name="Oval 172"/>
          <p:cNvSpPr>
            <a:spLocks noChangeArrowheads="1"/>
          </p:cNvSpPr>
          <p:nvPr/>
        </p:nvSpPr>
        <p:spPr bwMode="auto">
          <a:xfrm rot="1097297">
            <a:off x="7632700" y="22479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69" name="Oval 173"/>
          <p:cNvSpPr>
            <a:spLocks noChangeArrowheads="1"/>
          </p:cNvSpPr>
          <p:nvPr/>
        </p:nvSpPr>
        <p:spPr bwMode="auto">
          <a:xfrm rot="1097297">
            <a:off x="8166100" y="23749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0" name="Oval 174"/>
          <p:cNvSpPr>
            <a:spLocks noChangeArrowheads="1"/>
          </p:cNvSpPr>
          <p:nvPr/>
        </p:nvSpPr>
        <p:spPr bwMode="auto">
          <a:xfrm rot="-325518">
            <a:off x="558800" y="24511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1" name="Oval 175"/>
          <p:cNvSpPr>
            <a:spLocks noChangeArrowheads="1"/>
          </p:cNvSpPr>
          <p:nvPr/>
        </p:nvSpPr>
        <p:spPr bwMode="auto">
          <a:xfrm rot="-1096381">
            <a:off x="177800" y="24638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2" name="Oval 176"/>
          <p:cNvSpPr>
            <a:spLocks noChangeArrowheads="1"/>
          </p:cNvSpPr>
          <p:nvPr/>
        </p:nvSpPr>
        <p:spPr bwMode="auto">
          <a:xfrm rot="-713319">
            <a:off x="0" y="2681288"/>
            <a:ext cx="8890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3" name="Oval 177"/>
          <p:cNvSpPr>
            <a:spLocks noChangeArrowheads="1"/>
          </p:cNvSpPr>
          <p:nvPr/>
        </p:nvSpPr>
        <p:spPr bwMode="auto">
          <a:xfrm rot="-1096381">
            <a:off x="331788" y="2693988"/>
            <a:ext cx="8890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4" name="Oval 178"/>
          <p:cNvSpPr>
            <a:spLocks noChangeArrowheads="1"/>
          </p:cNvSpPr>
          <p:nvPr/>
        </p:nvSpPr>
        <p:spPr bwMode="auto">
          <a:xfrm rot="1012740">
            <a:off x="-304800" y="2719388"/>
            <a:ext cx="8890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5" name="Oval 179"/>
          <p:cNvSpPr>
            <a:spLocks noChangeArrowheads="1"/>
          </p:cNvSpPr>
          <p:nvPr/>
        </p:nvSpPr>
        <p:spPr bwMode="auto">
          <a:xfrm rot="-25551356">
            <a:off x="3405188" y="1147762"/>
            <a:ext cx="1346200" cy="423227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6" name="Oval 180"/>
          <p:cNvSpPr>
            <a:spLocks noChangeArrowheads="1"/>
          </p:cNvSpPr>
          <p:nvPr/>
        </p:nvSpPr>
        <p:spPr bwMode="auto">
          <a:xfrm rot="-25551356">
            <a:off x="8134351" y="1779587"/>
            <a:ext cx="1346200" cy="195262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7" name="Oval 181"/>
          <p:cNvSpPr>
            <a:spLocks noChangeArrowheads="1"/>
          </p:cNvSpPr>
          <p:nvPr/>
        </p:nvSpPr>
        <p:spPr bwMode="auto">
          <a:xfrm rot="-25551356">
            <a:off x="8470900" y="2705100"/>
            <a:ext cx="1343025" cy="163512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8" name="Oval 182"/>
          <p:cNvSpPr>
            <a:spLocks noChangeArrowheads="1"/>
          </p:cNvSpPr>
          <p:nvPr/>
        </p:nvSpPr>
        <p:spPr bwMode="auto">
          <a:xfrm rot="16968124">
            <a:off x="6502400" y="3932238"/>
            <a:ext cx="1933575" cy="325437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79" name="Oval 183"/>
          <p:cNvSpPr>
            <a:spLocks noChangeArrowheads="1"/>
          </p:cNvSpPr>
          <p:nvPr/>
        </p:nvSpPr>
        <p:spPr bwMode="auto">
          <a:xfrm>
            <a:off x="2922136" y="2278753"/>
            <a:ext cx="5755726" cy="5043488"/>
          </a:xfrm>
          <a:prstGeom prst="ellipse">
            <a:avLst/>
          </a:prstGeom>
          <a:gradFill rotWithShape="1">
            <a:gsLst>
              <a:gs pos="0">
                <a:schemeClr val="accent1">
                  <a:alpha val="46001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200" b="1" dirty="0">
                <a:solidFill>
                  <a:srgbClr val="FF0000"/>
                </a:solidFill>
                <a:latin typeface="Giddyup Std" panose="00000500000000000000" pitchFamily="50" charset="0"/>
              </a:rPr>
              <a:t>Word Exploration!</a:t>
            </a:r>
            <a:endParaRPr lang="en-US" b="1" dirty="0"/>
          </a:p>
          <a:p>
            <a:endParaRPr lang="en-US" b="1" dirty="0"/>
          </a:p>
          <a:p>
            <a:r>
              <a:rPr lang="en-US" sz="2200" b="1" dirty="0">
                <a:solidFill>
                  <a:srgbClr val="009900"/>
                </a:solidFill>
                <a:latin typeface="Adobe Caslon Pro Bold" panose="0205070206050A020403" pitchFamily="18" charset="0"/>
              </a:rPr>
              <a:t>At your group, create the following on the</a:t>
            </a:r>
          </a:p>
          <a:p>
            <a:r>
              <a:rPr lang="en-US" sz="2200" b="1" dirty="0">
                <a:solidFill>
                  <a:srgbClr val="009900"/>
                </a:solidFill>
                <a:latin typeface="Adobe Caslon Pro Bold" panose="0205070206050A020403" pitchFamily="18" charset="0"/>
              </a:rPr>
              <a:t>next slide to prepare us for finalizing our </a:t>
            </a:r>
          </a:p>
          <a:p>
            <a:r>
              <a:rPr lang="en-US" sz="2200" b="1" dirty="0">
                <a:solidFill>
                  <a:srgbClr val="009900"/>
                </a:solidFill>
                <a:latin typeface="Adobe Caslon Pro Bold" panose="0205070206050A020403" pitchFamily="18" charset="0"/>
              </a:rPr>
              <a:t>word study.</a:t>
            </a:r>
          </a:p>
          <a:p>
            <a:endParaRPr lang="en-US" sz="2200" b="1" dirty="0">
              <a:latin typeface="Adobe Caslon Pro Bold" panose="0205070206050A020403" pitchFamily="18" charset="0"/>
            </a:endParaRPr>
          </a:p>
        </p:txBody>
      </p:sp>
      <p:sp>
        <p:nvSpPr>
          <p:cNvPr id="4280" name="Oval 184"/>
          <p:cNvSpPr>
            <a:spLocks noChangeArrowheads="1"/>
          </p:cNvSpPr>
          <p:nvPr/>
        </p:nvSpPr>
        <p:spPr bwMode="auto">
          <a:xfrm rot="-4185625">
            <a:off x="93663" y="1925637"/>
            <a:ext cx="1117600" cy="2362201"/>
          </a:xfrm>
          <a:prstGeom prst="ellipse">
            <a:avLst/>
          </a:prstGeom>
          <a:gradFill rotWithShape="1">
            <a:gsLst>
              <a:gs pos="0">
                <a:schemeClr val="accent1">
                  <a:alpha val="46001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1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9" dur="13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19" dur="13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53" dur="13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63" dur="13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73" dur="13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107" dur="13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117" dur="13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127" dur="13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161" dur="13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2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171" dur="13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2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181" dur="13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2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207" dur="13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8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217" dur="13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8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227" dur="13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8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9" dur="500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50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3" dur="500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261" dur="13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2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271" dur="13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2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3" dur="500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281" dur="13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2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3" dur="500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9" dur="500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315" dur="13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6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7" dur="500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325" dur="13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6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9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335" dur="13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6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7" dur="500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7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3" dur="500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5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370" dur="13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17" presetClass="exit" presetSubtype="4" fill="hold" nodeType="withEffect">
                                  <p:stCondLst>
                                    <p:cond delay="64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2000"/>
                                        <p:tgtEl>
                                          <p:spTgt spid="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2000"/>
                                        <p:tgtEl>
                                          <p:spTgt spid="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2000"/>
                                        <p:tgtEl>
                                          <p:spTgt spid="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2000"/>
                                        <p:tgtEl>
                                          <p:spTgt spid="4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7" presetClass="exit" presetSubtype="4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3000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3000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3000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3000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7" presetClass="exit" presetSubtype="4" fill="hold" nodeType="withEffect">
                                  <p:stCondLst>
                                    <p:cond delay="5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2000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2000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2000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2000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7" presetClass="exit" presetSubtype="4" fill="hold" nodeType="withEffect">
                                  <p:stCondLst>
                                    <p:cond delay="64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2000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2000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2000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2000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7" presetClass="exit" presetSubtype="4" fill="hold" nodeType="withEffect">
                                  <p:stCondLst>
                                    <p:cond delay="6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2000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2000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2000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2000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7" presetClass="exit" presetSubtype="4" fill="hold" nodeType="withEffect">
                                  <p:stCondLst>
                                    <p:cond delay="5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2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2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2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2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7" presetClass="exit" presetSubtype="4" fill="hold" nodeType="withEffect">
                                  <p:stCondLst>
                                    <p:cond delay="4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3000"/>
                                        <p:tgtEl>
                                          <p:spTgt spid="4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3000"/>
                                        <p:tgtEl>
                                          <p:spTgt spid="4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3000"/>
                                        <p:tgtEl>
                                          <p:spTgt spid="4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3000"/>
                                        <p:tgtEl>
                                          <p:spTgt spid="4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7" presetClass="exit" presetSubtype="4" fill="hold" nodeType="withEffect">
                                  <p:stCondLst>
                                    <p:cond delay="5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5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5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5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7" presetClass="exit" presetSubtype="4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2000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2000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2000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2000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7" presetClass="exit" presetSubtype="4" fill="hold" nodeType="withEffect">
                                  <p:stCondLst>
                                    <p:cond delay="5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3000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3000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3000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3000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7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000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7" presetClass="exit" presetSubtype="10" fill="hold" nodeType="withEffect">
                                  <p:stCondLst>
                                    <p:cond delay="4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500"/>
                                        <p:tgtEl>
                                          <p:spTgt spid="4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/>
                                        <p:tgtEl>
                                          <p:spTgt spid="4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7" presetClass="exit" presetSubtype="4" fill="hold" nodeType="withEffect">
                                  <p:stCondLst>
                                    <p:cond delay="6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2" dur="3000"/>
                                        <p:tgtEl>
                                          <p:spTgt spid="4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3000"/>
                                        <p:tgtEl>
                                          <p:spTgt spid="4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3000"/>
                                        <p:tgtEl>
                                          <p:spTgt spid="4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3000"/>
                                        <p:tgtEl>
                                          <p:spTgt spid="4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7" presetClass="exit" presetSubtype="4" fill="hold" nodeType="withEffect">
                                  <p:stCondLst>
                                    <p:cond delay="6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8" dur="2000"/>
                                        <p:tgtEl>
                                          <p:spTgt spid="4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2000"/>
                                        <p:tgtEl>
                                          <p:spTgt spid="4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2000"/>
                                        <p:tgtEl>
                                          <p:spTgt spid="4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2000"/>
                                        <p:tgtEl>
                                          <p:spTgt spid="4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7" presetClass="exit" presetSubtype="4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4" dur="3000"/>
                                        <p:tgtEl>
                                          <p:spTgt spid="4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3000"/>
                                        <p:tgtEl>
                                          <p:spTgt spid="4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3000"/>
                                        <p:tgtEl>
                                          <p:spTgt spid="4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3000"/>
                                        <p:tgtEl>
                                          <p:spTgt spid="4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7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0" dur="1000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1000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7" presetClass="exit" presetSubtype="4" fill="hold" nodeType="withEffect">
                                  <p:stCondLst>
                                    <p:cond delay="6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6" dur="5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5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5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7" presetClass="exit" presetSubtype="4" fill="hold" nodeType="withEffect">
                                  <p:stCondLst>
                                    <p:cond delay="6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2" dur="1000"/>
                                        <p:tgtEl>
                                          <p:spTgt spid="4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1000"/>
                                        <p:tgtEl>
                                          <p:spTgt spid="4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4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4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7" presetClass="exit" presetSubtype="4" fill="hold" nodeType="withEffect">
                                  <p:stCondLst>
                                    <p:cond delay="6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8" dur="3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3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3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3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7" presetClass="exit" presetSubtype="4" fill="hold" nodeType="withEffect">
                                  <p:stCondLst>
                                    <p:cond delay="7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4" dur="2000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2000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2000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2000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7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0" dur="5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5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5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5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7" presetClass="exit" presetSubtype="4" fill="hold" nodeType="withEffect">
                                  <p:stCondLst>
                                    <p:cond delay="7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6" dur="3000"/>
                                        <p:tgtEl>
                                          <p:spTgt spid="4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3000"/>
                                        <p:tgtEl>
                                          <p:spTgt spid="4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3000"/>
                                        <p:tgtEl>
                                          <p:spTgt spid="4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3000"/>
                                        <p:tgtEl>
                                          <p:spTgt spid="4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7" presetClass="exit" presetSubtype="4" fill="hold" nodeType="withEffect">
                                  <p:stCondLst>
                                    <p:cond delay="7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2" dur="3000"/>
                                        <p:tgtEl>
                                          <p:spTgt spid="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3000"/>
                                        <p:tgtEl>
                                          <p:spTgt spid="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3000"/>
                                        <p:tgtEl>
                                          <p:spTgt spid="4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3000"/>
                                        <p:tgtEl>
                                          <p:spTgt spid="4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7" presetClass="exit" presetSubtype="4" fill="hold" nodeType="withEffect">
                                  <p:stCondLst>
                                    <p:cond delay="5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8" dur="2000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2000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2000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2000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7" presetClass="exit" presetSubtype="4" fill="hold" nodeType="withEffect">
                                  <p:stCondLst>
                                    <p:cond delay="7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4" dur="2000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2000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2000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2000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7" presetClass="exit" presetSubtype="4" fill="hold" nodeType="withEffect">
                                  <p:stCondLst>
                                    <p:cond delay="7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0" dur="1000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1000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1000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1000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7" presetClass="exit" presetSubtype="4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6" dur="2000"/>
                                        <p:tgtEl>
                                          <p:spTgt spid="4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2000"/>
                                        <p:tgtEl>
                                          <p:spTgt spid="4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2000"/>
                                        <p:tgtEl>
                                          <p:spTgt spid="4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2000"/>
                                        <p:tgtEl>
                                          <p:spTgt spid="4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7" presetClass="exit" presetSubtype="4" fill="hold" grpId="0" nodeType="withEffect">
                                  <p:stCondLst>
                                    <p:cond delay="7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0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7" presetClass="exit" presetSubtype="4" fill="hold" nodeType="withEffect">
                                  <p:stCondLst>
                                    <p:cond delay="7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8" dur="2000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2000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2000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2000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7" presetClass="exit" presetSubtype="4" fill="hold" nodeType="withEffect">
                                  <p:stCondLst>
                                    <p:cond delay="5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4" dur="2000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2000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2000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2000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0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0" dur="800"/>
                                        <p:tgtEl>
                                          <p:spTgt spid="4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0" presetClass="exit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4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0" presetClass="exit" presetSubtype="0" fill="hold" grpId="0" nodeType="withEffect">
                                  <p:stCondLst>
                                    <p:cond delay="6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6" dur="500"/>
                                        <p:tgtEl>
                                          <p:spTgt spid="4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0" presetClass="exit" presetSubtype="0" fill="hold" grpId="0" nodeType="withEffect">
                                  <p:stCondLst>
                                    <p:cond delay="5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9" dur="500"/>
                                        <p:tgtEl>
                                          <p:spTgt spid="4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7" presetClass="exit" presetSubtype="10" fill="hold" grpId="0" nodeType="withEffect">
                                  <p:stCondLst>
                                    <p:cond delay="5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2" dur="500"/>
                                        <p:tgtEl>
                                          <p:spTgt spid="4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/>
                                        <p:tgtEl>
                                          <p:spTgt spid="4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7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6" dur="500"/>
                                        <p:tgtEl>
                                          <p:spTgt spid="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500"/>
                                        <p:tgtEl>
                                          <p:spTgt spid="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500"/>
                                        <p:tgtEl>
                                          <p:spTgt spid="4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500"/>
                                        <p:tgtEl>
                                          <p:spTgt spid="4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7" presetClass="exit" presetSubtype="1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2" dur="500"/>
                                        <p:tgtEl>
                                          <p:spTgt spid="4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500"/>
                                        <p:tgtEl>
                                          <p:spTgt spid="4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7" presetClass="exit" presetSubtype="10" fill="hold" grpId="0" nodeType="withEffect">
                                  <p:stCondLst>
                                    <p:cond delay="6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6" dur="500"/>
                                        <p:tgtEl>
                                          <p:spTgt spid="4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500"/>
                                        <p:tgtEl>
                                          <p:spTgt spid="4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7" presetClass="exit" presetSubtype="10" fill="hold" grpId="0" nodeType="withEffect">
                                  <p:stCondLst>
                                    <p:cond delay="5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0" dur="500"/>
                                        <p:tgtEl>
                                          <p:spTgt spid="4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1" dur="500"/>
                                        <p:tgtEl>
                                          <p:spTgt spid="4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7" presetClass="exit" presetSubtype="10" fill="hold" grpId="0" nodeType="withEffect">
                                  <p:stCondLst>
                                    <p:cond delay="5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4" dur="500"/>
                                        <p:tgtEl>
                                          <p:spTgt spid="4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500"/>
                                        <p:tgtEl>
                                          <p:spTgt spid="4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7" presetClass="exit" presetSubtype="10" fill="hold" grpId="0" nodeType="withEffect">
                                  <p:stCondLst>
                                    <p:cond delay="6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0"/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7" presetClass="exit" presetSubtype="1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2" dur="500"/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500"/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8" presetClass="emph" presetSubtype="0" autoRev="1" fill="hold" grpId="1" nodeType="withEffect">
                                  <p:stCondLst>
                                    <p:cond delay="7800"/>
                                  </p:stCondLst>
                                  <p:childTnLst>
                                    <p:animRot by="5400000">
                                      <p:cBhvr>
                                        <p:cTn id="596" dur="50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7" presetID="10" presetClass="entr" presetSubtype="0" fill="hold" nodeType="withEffect">
                                  <p:stCondLst>
                                    <p:cond delay="780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9" dur="500"/>
                                        <p:tgtEl>
                                          <p:spTgt spid="4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0" presetID="10" presetClass="exit" presetSubtype="0" fill="hold" nodeType="withEffect">
                                  <p:stCondLst>
                                    <p:cond delay="14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1" dur="500"/>
                                        <p:tgtEl>
                                          <p:spTgt spid="4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5" grpId="0" animBg="1"/>
      <p:bldP spid="4244" grpId="0" animBg="1"/>
      <p:bldP spid="4243" grpId="0" animBg="1"/>
      <p:bldP spid="4242" grpId="0" animBg="1"/>
      <p:bldP spid="4103" grpId="0" animBg="1"/>
      <p:bldP spid="4103" grpId="1" animBg="1"/>
      <p:bldP spid="4103" grpId="2" animBg="1"/>
      <p:bldP spid="4104" grpId="0" animBg="1"/>
      <p:bldP spid="4104" grpId="1" animBg="1"/>
      <p:bldP spid="4104" grpId="2" animBg="1"/>
      <p:bldP spid="4105" grpId="0" animBg="1"/>
      <p:bldP spid="4105" grpId="1" animBg="1"/>
      <p:bldP spid="4106" grpId="0" animBg="1"/>
      <p:bldP spid="4106" grpId="1" animBg="1"/>
      <p:bldP spid="4107" grpId="0" animBg="1"/>
      <p:bldP spid="4107" grpId="1" animBg="1"/>
      <p:bldP spid="4108" grpId="0" animBg="1"/>
      <p:bldP spid="4108" grpId="1" animBg="1"/>
      <p:bldP spid="4108" grpId="2" animBg="1"/>
      <p:bldP spid="4109" grpId="0" animBg="1"/>
      <p:bldP spid="4109" grpId="1" animBg="1"/>
      <p:bldP spid="4109" grpId="2" animBg="1"/>
      <p:bldP spid="4110" grpId="0" animBg="1"/>
      <p:bldP spid="4110" grpId="1" animBg="1"/>
      <p:bldP spid="4110" grpId="2" animBg="1"/>
      <p:bldP spid="4111" grpId="0" animBg="1"/>
      <p:bldP spid="4111" grpId="1" animBg="1"/>
      <p:bldP spid="4112" grpId="0" animBg="1"/>
      <p:bldP spid="4112" grpId="1" animBg="1"/>
      <p:bldP spid="4113" grpId="0" animBg="1"/>
      <p:bldP spid="4113" grpId="1" animBg="1"/>
      <p:bldP spid="4114" grpId="0" animBg="1"/>
      <p:bldP spid="4114" grpId="1" animBg="1"/>
      <p:bldP spid="4114" grpId="2" animBg="1"/>
      <p:bldP spid="4115" grpId="0" animBg="1"/>
      <p:bldP spid="4115" grpId="1" animBg="1"/>
      <p:bldP spid="4115" grpId="2" animBg="1"/>
      <p:bldP spid="4116" grpId="0" animBg="1"/>
      <p:bldP spid="4116" grpId="1" animBg="1"/>
      <p:bldP spid="4116" grpId="2" animBg="1"/>
      <p:bldP spid="4117" grpId="0" animBg="1"/>
      <p:bldP spid="4117" grpId="1" animBg="1"/>
      <p:bldP spid="4118" grpId="0" animBg="1"/>
      <p:bldP spid="4118" grpId="1" animBg="1"/>
      <p:bldP spid="4119" grpId="0" animBg="1"/>
      <p:bldP spid="4119" grpId="1" animBg="1"/>
      <p:bldP spid="4120" grpId="0" animBg="1"/>
      <p:bldP spid="4120" grpId="1" animBg="1"/>
      <p:bldP spid="4120" grpId="2" animBg="1"/>
      <p:bldP spid="4121" grpId="0" animBg="1"/>
      <p:bldP spid="4121" grpId="1" animBg="1"/>
      <p:bldP spid="4121" grpId="2" animBg="1"/>
      <p:bldP spid="4122" grpId="0" animBg="1"/>
      <p:bldP spid="4122" grpId="1" animBg="1"/>
      <p:bldP spid="4122" grpId="2" animBg="1"/>
      <p:bldP spid="4123" grpId="0" animBg="1"/>
      <p:bldP spid="4123" grpId="1" animBg="1"/>
      <p:bldP spid="4124" grpId="0" animBg="1"/>
      <p:bldP spid="4124" grpId="1" animBg="1"/>
      <p:bldP spid="4125" grpId="0" animBg="1"/>
      <p:bldP spid="4125" grpId="1" animBg="1"/>
      <p:bldP spid="4125" grpId="2" animBg="1"/>
      <p:bldP spid="4126" grpId="0" animBg="1"/>
      <p:bldP spid="4126" grpId="1" animBg="1"/>
      <p:bldP spid="4126" grpId="2" animBg="1"/>
      <p:bldP spid="4127" grpId="0" animBg="1"/>
      <p:bldP spid="4127" grpId="1" animBg="1"/>
      <p:bldP spid="4127" grpId="2" animBg="1"/>
      <p:bldP spid="4128" grpId="0" animBg="1"/>
      <p:bldP spid="4128" grpId="1" animBg="1"/>
      <p:bldP spid="4129" grpId="0" animBg="1"/>
      <p:bldP spid="4129" grpId="1" animBg="1"/>
      <p:bldP spid="4130" grpId="0" animBg="1"/>
      <p:bldP spid="4130" grpId="1" animBg="1"/>
      <p:bldP spid="4131" grpId="0" animBg="1"/>
      <p:bldP spid="4131" grpId="1" animBg="1"/>
      <p:bldP spid="4131" grpId="2" animBg="1"/>
      <p:bldP spid="4132" grpId="0" animBg="1"/>
      <p:bldP spid="4132" grpId="1" animBg="1"/>
      <p:bldP spid="4132" grpId="2" animBg="1"/>
      <p:bldP spid="4133" grpId="0" animBg="1"/>
      <p:bldP spid="4133" grpId="1" animBg="1"/>
      <p:bldP spid="4133" grpId="2" animBg="1"/>
      <p:bldP spid="4134" grpId="0" animBg="1"/>
      <p:bldP spid="4134" grpId="1" animBg="1"/>
      <p:bldP spid="4135" grpId="0" animBg="1"/>
      <p:bldP spid="4135" grpId="1" animBg="1"/>
      <p:bldP spid="4136" grpId="0" animBg="1"/>
      <p:bldP spid="4136" grpId="1" animBg="1"/>
      <p:bldP spid="4137" grpId="0" animBg="1"/>
      <p:bldP spid="4137" grpId="1" animBg="1"/>
      <p:bldP spid="4137" grpId="2" animBg="1"/>
      <p:bldP spid="4138" grpId="0" animBg="1"/>
      <p:bldP spid="4138" grpId="1" animBg="1"/>
      <p:bldP spid="4138" grpId="2" animBg="1"/>
      <p:bldP spid="4139" grpId="0" animBg="1"/>
      <p:bldP spid="4139" grpId="1" animBg="1"/>
      <p:bldP spid="4139" grpId="2" animBg="1"/>
      <p:bldP spid="4140" grpId="0" animBg="1"/>
      <p:bldP spid="4140" grpId="1" animBg="1"/>
      <p:bldP spid="4141" grpId="0" animBg="1"/>
      <p:bldP spid="4141" grpId="1" animBg="1"/>
      <p:bldP spid="4143" grpId="0" animBg="1"/>
      <p:bldP spid="4144" grpId="0" animBg="1"/>
      <p:bldP spid="4145" grpId="0" animBg="1"/>
      <p:bldP spid="4145" grpId="1" animBg="1"/>
      <p:bldP spid="4204" grpId="0" animBg="1"/>
      <p:bldP spid="4233" grpId="0" animBg="1"/>
      <p:bldP spid="4234" grpId="0" animBg="1"/>
      <p:bldP spid="4235" grpId="0" animBg="1"/>
      <p:bldP spid="4236" grpId="0" animBg="1"/>
      <p:bldP spid="4237" grpId="0" animBg="1"/>
      <p:bldP spid="4238" grpId="0" animBg="1"/>
      <p:bldP spid="4239" grpId="0" animBg="1"/>
      <p:bldP spid="4142" grpId="0" animBg="1"/>
      <p:bldP spid="414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rgbClr val="00B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225"/>
            <a:ext cx="7772400" cy="1470025"/>
          </a:xfrm>
        </p:spPr>
        <p:txBody>
          <a:bodyPr/>
          <a:lstStyle/>
          <a:p>
            <a:r>
              <a:rPr lang="en-US" dirty="0"/>
              <a:t>Chart Paper Layout: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4075154"/>
            <a:ext cx="6400800" cy="1752600"/>
          </a:xfrm>
        </p:spPr>
        <p:txBody>
          <a:bodyPr/>
          <a:lstStyle/>
          <a:p>
            <a:r>
              <a:rPr lang="en-US" sz="2000" b="1" i="1" dirty="0"/>
              <a:t>Sentence Given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876425"/>
            <a:ext cx="7772400" cy="4143375"/>
          </a:xfrm>
          <a:prstGeom prst="rect">
            <a:avLst/>
          </a:prstGeom>
          <a:noFill/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15048" y="2892510"/>
            <a:ext cx="3113903" cy="2211860"/>
          </a:xfrm>
          <a:prstGeom prst="ellipse">
            <a:avLst/>
          </a:prstGeom>
          <a:noFill/>
          <a:ln w="698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644346" y="1876425"/>
            <a:ext cx="1037968" cy="118805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09967" y="4793906"/>
            <a:ext cx="1037968" cy="118805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829300" y="1876425"/>
            <a:ext cx="1695966" cy="147225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799" y="4581203"/>
            <a:ext cx="2594919" cy="140075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59203" y="3706052"/>
            <a:ext cx="12255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Word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78714" y="4209131"/>
            <a:ext cx="2029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Synonym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21292" y="2004150"/>
            <a:ext cx="3054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Part of Speech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72889" y="5435025"/>
            <a:ext cx="3667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Original Sentence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5478" y="2004150"/>
            <a:ext cx="2073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Definition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6091929" y="3844237"/>
            <a:ext cx="2366270" cy="412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83028" y="3032665"/>
            <a:ext cx="1960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Antonym</a:t>
            </a:r>
          </a:p>
        </p:txBody>
      </p:sp>
    </p:spTree>
    <p:extLst>
      <p:ext uri="{BB962C8B-B14F-4D97-AF65-F5344CB8AC3E}">
        <p14:creationId xmlns:p14="http://schemas.microsoft.com/office/powerpoint/2010/main" val="3881056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rgbClr val="00B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225"/>
            <a:ext cx="7772400" cy="1470025"/>
          </a:xfrm>
        </p:spPr>
        <p:txBody>
          <a:bodyPr/>
          <a:lstStyle/>
          <a:p>
            <a:r>
              <a:rPr lang="en-US" dirty="0"/>
              <a:t>Chart Paper Layout:</a:t>
            </a:r>
            <a:br>
              <a:rPr lang="en-US" dirty="0"/>
            </a:br>
            <a:r>
              <a:rPr lang="en-US" sz="4000" i="1" dirty="0"/>
              <a:t>Example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8424" y="3766236"/>
            <a:ext cx="4750130" cy="1752600"/>
          </a:xfrm>
        </p:spPr>
        <p:txBody>
          <a:bodyPr/>
          <a:lstStyle/>
          <a:p>
            <a:r>
              <a:rPr lang="en-US" sz="1200" b="1" i="1" dirty="0"/>
              <a:t>After school, my brother and his </a:t>
            </a:r>
            <a:r>
              <a:rPr lang="en-US" sz="1400" b="1" i="1" u="sng" dirty="0"/>
              <a:t>cohorts</a:t>
            </a:r>
            <a:r>
              <a:rPr lang="en-US" sz="1200" b="1" i="1" dirty="0"/>
              <a:t> </a:t>
            </a:r>
          </a:p>
          <a:p>
            <a:r>
              <a:rPr lang="en-US" sz="1200" b="1" i="1" dirty="0"/>
              <a:t>planned the entire surprise party.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876425"/>
            <a:ext cx="7772400" cy="4143375"/>
          </a:xfrm>
          <a:prstGeom prst="rect">
            <a:avLst/>
          </a:prstGeom>
          <a:noFill/>
          <a:ln w="730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015048" y="2892510"/>
            <a:ext cx="3113903" cy="2211860"/>
          </a:xfrm>
          <a:prstGeom prst="ellipse">
            <a:avLst/>
          </a:prstGeom>
          <a:noFill/>
          <a:ln w="698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644346" y="1876425"/>
            <a:ext cx="1037968" cy="118805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09967" y="4793906"/>
            <a:ext cx="1037968" cy="118805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829300" y="1876425"/>
            <a:ext cx="1695966" cy="147225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799" y="4581203"/>
            <a:ext cx="2594919" cy="140075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36391" y="3014828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Cohort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78714" y="4209131"/>
            <a:ext cx="202972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Synonym</a:t>
            </a:r>
          </a:p>
          <a:p>
            <a:r>
              <a:rPr lang="en-US" sz="1400" dirty="0">
                <a:solidFill>
                  <a:srgbClr val="000000"/>
                </a:solidFill>
              </a:rPr>
              <a:t>coworker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21292" y="2004150"/>
            <a:ext cx="305404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Part of Speech</a:t>
            </a:r>
          </a:p>
          <a:p>
            <a:r>
              <a:rPr lang="en-US" sz="1400" dirty="0">
                <a:solidFill>
                  <a:srgbClr val="000000"/>
                </a:solidFill>
              </a:rPr>
              <a:t>                       noun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51855" y="4985215"/>
            <a:ext cx="36679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Original Sentence</a:t>
            </a:r>
          </a:p>
          <a:p>
            <a:r>
              <a:rPr lang="en-US" sz="1400" dirty="0">
                <a:solidFill>
                  <a:srgbClr val="000000"/>
                </a:solidFill>
              </a:rPr>
              <a:t>My cohorts on the newspaper </a:t>
            </a:r>
          </a:p>
          <a:p>
            <a:r>
              <a:rPr lang="en-US" sz="1400" dirty="0">
                <a:solidFill>
                  <a:srgbClr val="000000"/>
                </a:solidFill>
              </a:rPr>
              <a:t>staff agreed to print the article.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5478" y="2004150"/>
            <a:ext cx="22346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Definition</a:t>
            </a:r>
          </a:p>
          <a:p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>
                <a:solidFill>
                  <a:srgbClr val="000000"/>
                </a:solidFill>
              </a:rPr>
              <a:t>A companion or associate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6091929" y="3844237"/>
            <a:ext cx="2366270" cy="412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83028" y="3032665"/>
            <a:ext cx="196079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Antonym</a:t>
            </a:r>
          </a:p>
          <a:p>
            <a:r>
              <a:rPr lang="en-US" sz="1400" dirty="0">
                <a:solidFill>
                  <a:srgbClr val="000000"/>
                </a:solidFill>
              </a:rPr>
              <a:t>enemy</a:t>
            </a:r>
          </a:p>
        </p:txBody>
      </p:sp>
    </p:spTree>
    <p:extLst>
      <p:ext uri="{BB962C8B-B14F-4D97-AF65-F5344CB8AC3E}">
        <p14:creationId xmlns:p14="http://schemas.microsoft.com/office/powerpoint/2010/main" val="9596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2095500"/>
            <a:ext cx="91440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49" name="Group 53"/>
          <p:cNvGrpSpPr>
            <a:grpSpLocks/>
          </p:cNvGrpSpPr>
          <p:nvPr/>
        </p:nvGrpSpPr>
        <p:grpSpPr bwMode="auto">
          <a:xfrm>
            <a:off x="2484438" y="4275138"/>
            <a:ext cx="1439862" cy="573087"/>
            <a:chOff x="1387" y="2672"/>
            <a:chExt cx="1059" cy="422"/>
          </a:xfrm>
        </p:grpSpPr>
        <p:sp>
          <p:nvSpPr>
            <p:cNvPr id="4150" name="Freeform 54"/>
            <p:cNvSpPr>
              <a:spLocks/>
            </p:cNvSpPr>
            <p:nvPr/>
          </p:nvSpPr>
          <p:spPr bwMode="auto">
            <a:xfrm>
              <a:off x="1387" y="2738"/>
              <a:ext cx="1059" cy="216"/>
            </a:xfrm>
            <a:custGeom>
              <a:avLst/>
              <a:gdLst>
                <a:gd name="T0" fmla="*/ 30 w 551"/>
                <a:gd name="T1" fmla="*/ 135 h 216"/>
                <a:gd name="T2" fmla="*/ 62 w 551"/>
                <a:gd name="T3" fmla="*/ 106 h 216"/>
                <a:gd name="T4" fmla="*/ 153 w 551"/>
                <a:gd name="T5" fmla="*/ 17 h 216"/>
                <a:gd name="T6" fmla="*/ 279 w 551"/>
                <a:gd name="T7" fmla="*/ 5 h 216"/>
                <a:gd name="T8" fmla="*/ 294 w 551"/>
                <a:gd name="T9" fmla="*/ 46 h 216"/>
                <a:gd name="T10" fmla="*/ 357 w 551"/>
                <a:gd name="T11" fmla="*/ 56 h 216"/>
                <a:gd name="T12" fmla="*/ 412 w 551"/>
                <a:gd name="T13" fmla="*/ 106 h 216"/>
                <a:gd name="T14" fmla="*/ 485 w 551"/>
                <a:gd name="T15" fmla="*/ 145 h 216"/>
                <a:gd name="T16" fmla="*/ 520 w 551"/>
                <a:gd name="T17" fmla="*/ 204 h 216"/>
                <a:gd name="T18" fmla="*/ 302 w 551"/>
                <a:gd name="T19" fmla="*/ 215 h 216"/>
                <a:gd name="T20" fmla="*/ 257 w 551"/>
                <a:gd name="T21" fmla="*/ 215 h 216"/>
                <a:gd name="T22" fmla="*/ 57 w 551"/>
                <a:gd name="T23" fmla="*/ 204 h 216"/>
                <a:gd name="T24" fmla="*/ 3 w 551"/>
                <a:gd name="T25" fmla="*/ 204 h 216"/>
                <a:gd name="T26" fmla="*/ 30 w 551"/>
                <a:gd name="T27" fmla="*/ 13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51" h="216">
                  <a:moveTo>
                    <a:pt x="30" y="135"/>
                  </a:moveTo>
                  <a:cubicBezTo>
                    <a:pt x="40" y="119"/>
                    <a:pt x="41" y="127"/>
                    <a:pt x="62" y="106"/>
                  </a:cubicBezTo>
                  <a:cubicBezTo>
                    <a:pt x="82" y="86"/>
                    <a:pt x="117" y="34"/>
                    <a:pt x="153" y="17"/>
                  </a:cubicBezTo>
                  <a:cubicBezTo>
                    <a:pt x="189" y="0"/>
                    <a:pt x="256" y="0"/>
                    <a:pt x="279" y="5"/>
                  </a:cubicBezTo>
                  <a:cubicBezTo>
                    <a:pt x="302" y="10"/>
                    <a:pt x="281" y="37"/>
                    <a:pt x="294" y="46"/>
                  </a:cubicBezTo>
                  <a:cubicBezTo>
                    <a:pt x="307" y="55"/>
                    <a:pt x="337" y="46"/>
                    <a:pt x="357" y="56"/>
                  </a:cubicBezTo>
                  <a:cubicBezTo>
                    <a:pt x="377" y="66"/>
                    <a:pt x="391" y="92"/>
                    <a:pt x="412" y="106"/>
                  </a:cubicBezTo>
                  <a:cubicBezTo>
                    <a:pt x="433" y="121"/>
                    <a:pt x="467" y="129"/>
                    <a:pt x="485" y="145"/>
                  </a:cubicBezTo>
                  <a:cubicBezTo>
                    <a:pt x="503" y="161"/>
                    <a:pt x="551" y="193"/>
                    <a:pt x="520" y="204"/>
                  </a:cubicBezTo>
                  <a:cubicBezTo>
                    <a:pt x="490" y="216"/>
                    <a:pt x="346" y="213"/>
                    <a:pt x="302" y="215"/>
                  </a:cubicBezTo>
                  <a:cubicBezTo>
                    <a:pt x="259" y="216"/>
                    <a:pt x="298" y="216"/>
                    <a:pt x="257" y="215"/>
                  </a:cubicBezTo>
                  <a:cubicBezTo>
                    <a:pt x="216" y="213"/>
                    <a:pt x="99" y="206"/>
                    <a:pt x="57" y="204"/>
                  </a:cubicBezTo>
                  <a:cubicBezTo>
                    <a:pt x="15" y="203"/>
                    <a:pt x="5" y="216"/>
                    <a:pt x="3" y="204"/>
                  </a:cubicBezTo>
                  <a:cubicBezTo>
                    <a:pt x="0" y="193"/>
                    <a:pt x="20" y="151"/>
                    <a:pt x="30" y="135"/>
                  </a:cubicBezTo>
                  <a:close/>
                </a:path>
              </a:pathLst>
            </a:custGeom>
            <a:gradFill rotWithShape="1">
              <a:gsLst>
                <a:gs pos="0">
                  <a:srgbClr val="D9EDE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D9EDE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auto">
            <a:xfrm rot="-769377">
              <a:off x="1639" y="2866"/>
              <a:ext cx="455" cy="176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50999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auto">
            <a:xfrm>
              <a:off x="1606" y="2672"/>
              <a:ext cx="336" cy="336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99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auto">
            <a:xfrm>
              <a:off x="1669" y="2711"/>
              <a:ext cx="144" cy="14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54" name="Freeform 58"/>
            <p:cNvSpPr>
              <a:spLocks/>
            </p:cNvSpPr>
            <p:nvPr/>
          </p:nvSpPr>
          <p:spPr bwMode="auto">
            <a:xfrm>
              <a:off x="1392" y="2951"/>
              <a:ext cx="943" cy="143"/>
            </a:xfrm>
            <a:custGeom>
              <a:avLst/>
              <a:gdLst>
                <a:gd name="T0" fmla="*/ 92 w 943"/>
                <a:gd name="T1" fmla="*/ 115 h 171"/>
                <a:gd name="T2" fmla="*/ 144 w 943"/>
                <a:gd name="T3" fmla="*/ 95 h 171"/>
                <a:gd name="T4" fmla="*/ 192 w 943"/>
                <a:gd name="T5" fmla="*/ 101 h 171"/>
                <a:gd name="T6" fmla="*/ 292 w 943"/>
                <a:gd name="T7" fmla="*/ 33 h 171"/>
                <a:gd name="T8" fmla="*/ 446 w 943"/>
                <a:gd name="T9" fmla="*/ 5 h 171"/>
                <a:gd name="T10" fmla="*/ 521 w 943"/>
                <a:gd name="T11" fmla="*/ 5 h 171"/>
                <a:gd name="T12" fmla="*/ 603 w 943"/>
                <a:gd name="T13" fmla="*/ 32 h 171"/>
                <a:gd name="T14" fmla="*/ 627 w 943"/>
                <a:gd name="T15" fmla="*/ 60 h 171"/>
                <a:gd name="T16" fmla="*/ 716 w 943"/>
                <a:gd name="T17" fmla="*/ 95 h 171"/>
                <a:gd name="T18" fmla="*/ 835 w 943"/>
                <a:gd name="T19" fmla="*/ 122 h 171"/>
                <a:gd name="T20" fmla="*/ 893 w 943"/>
                <a:gd name="T21" fmla="*/ 163 h 171"/>
                <a:gd name="T22" fmla="*/ 537 w 943"/>
                <a:gd name="T23" fmla="*/ 170 h 171"/>
                <a:gd name="T24" fmla="*/ 463 w 943"/>
                <a:gd name="T25" fmla="*/ 170 h 171"/>
                <a:gd name="T26" fmla="*/ 136 w 943"/>
                <a:gd name="T27" fmla="*/ 163 h 171"/>
                <a:gd name="T28" fmla="*/ 7 w 943"/>
                <a:gd name="T29" fmla="*/ 142 h 171"/>
                <a:gd name="T30" fmla="*/ 92 w 943"/>
                <a:gd name="T31" fmla="*/ 11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3" h="171">
                  <a:moveTo>
                    <a:pt x="92" y="115"/>
                  </a:moveTo>
                  <a:cubicBezTo>
                    <a:pt x="108" y="104"/>
                    <a:pt x="127" y="97"/>
                    <a:pt x="144" y="95"/>
                  </a:cubicBezTo>
                  <a:cubicBezTo>
                    <a:pt x="161" y="93"/>
                    <a:pt x="167" y="111"/>
                    <a:pt x="192" y="101"/>
                  </a:cubicBezTo>
                  <a:cubicBezTo>
                    <a:pt x="217" y="91"/>
                    <a:pt x="250" y="49"/>
                    <a:pt x="292" y="33"/>
                  </a:cubicBezTo>
                  <a:cubicBezTo>
                    <a:pt x="334" y="17"/>
                    <a:pt x="408" y="10"/>
                    <a:pt x="446" y="5"/>
                  </a:cubicBezTo>
                  <a:cubicBezTo>
                    <a:pt x="484" y="0"/>
                    <a:pt x="495" y="1"/>
                    <a:pt x="521" y="5"/>
                  </a:cubicBezTo>
                  <a:cubicBezTo>
                    <a:pt x="547" y="9"/>
                    <a:pt x="585" y="23"/>
                    <a:pt x="603" y="32"/>
                  </a:cubicBezTo>
                  <a:cubicBezTo>
                    <a:pt x="621" y="41"/>
                    <a:pt x="608" y="50"/>
                    <a:pt x="627" y="60"/>
                  </a:cubicBezTo>
                  <a:cubicBezTo>
                    <a:pt x="646" y="70"/>
                    <a:pt x="681" y="85"/>
                    <a:pt x="716" y="95"/>
                  </a:cubicBezTo>
                  <a:cubicBezTo>
                    <a:pt x="750" y="105"/>
                    <a:pt x="805" y="111"/>
                    <a:pt x="835" y="122"/>
                  </a:cubicBezTo>
                  <a:cubicBezTo>
                    <a:pt x="864" y="133"/>
                    <a:pt x="943" y="155"/>
                    <a:pt x="893" y="163"/>
                  </a:cubicBezTo>
                  <a:cubicBezTo>
                    <a:pt x="843" y="171"/>
                    <a:pt x="608" y="169"/>
                    <a:pt x="537" y="170"/>
                  </a:cubicBezTo>
                  <a:cubicBezTo>
                    <a:pt x="465" y="171"/>
                    <a:pt x="530" y="171"/>
                    <a:pt x="463" y="170"/>
                  </a:cubicBezTo>
                  <a:cubicBezTo>
                    <a:pt x="396" y="169"/>
                    <a:pt x="212" y="168"/>
                    <a:pt x="136" y="163"/>
                  </a:cubicBezTo>
                  <a:cubicBezTo>
                    <a:pt x="60" y="158"/>
                    <a:pt x="14" y="150"/>
                    <a:pt x="7" y="142"/>
                  </a:cubicBezTo>
                  <a:cubicBezTo>
                    <a:pt x="0" y="134"/>
                    <a:pt x="74" y="121"/>
                    <a:pt x="92" y="115"/>
                  </a:cubicBezTo>
                  <a:close/>
                </a:path>
              </a:pathLst>
            </a:custGeom>
            <a:gradFill rotWithShape="1">
              <a:gsLst>
                <a:gs pos="0">
                  <a:srgbClr val="D9EDE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D9EDE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4211" name="Picture 115" descr="Freeform 152_ppt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-368993">
            <a:off x="2709863" y="4349750"/>
            <a:ext cx="877887" cy="4397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45" name="Oval 149"/>
          <p:cNvSpPr>
            <a:spLocks noChangeArrowheads="1"/>
          </p:cNvSpPr>
          <p:nvPr/>
        </p:nvSpPr>
        <p:spPr bwMode="auto">
          <a:xfrm rot="773662">
            <a:off x="1020763" y="3373438"/>
            <a:ext cx="1447800" cy="3459162"/>
          </a:xfrm>
          <a:prstGeom prst="ellipse">
            <a:avLst/>
          </a:prstGeom>
          <a:gradFill rotWithShape="1">
            <a:gsLst>
              <a:gs pos="0">
                <a:srgbClr val="001B36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44" name="Oval 148"/>
          <p:cNvSpPr>
            <a:spLocks noChangeArrowheads="1"/>
          </p:cNvSpPr>
          <p:nvPr/>
        </p:nvSpPr>
        <p:spPr bwMode="auto">
          <a:xfrm rot="-1018096">
            <a:off x="2065338" y="3398838"/>
            <a:ext cx="1230312" cy="3459162"/>
          </a:xfrm>
          <a:prstGeom prst="ellipse">
            <a:avLst/>
          </a:prstGeom>
          <a:gradFill rotWithShape="1">
            <a:gsLst>
              <a:gs pos="0">
                <a:srgbClr val="001B36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43" name="Oval 147"/>
          <p:cNvSpPr>
            <a:spLocks noChangeArrowheads="1"/>
          </p:cNvSpPr>
          <p:nvPr/>
        </p:nvSpPr>
        <p:spPr bwMode="auto">
          <a:xfrm rot="-319781">
            <a:off x="1760538" y="3127375"/>
            <a:ext cx="1230312" cy="3459163"/>
          </a:xfrm>
          <a:prstGeom prst="ellipse">
            <a:avLst/>
          </a:prstGeom>
          <a:gradFill rotWithShape="1">
            <a:gsLst>
              <a:gs pos="0">
                <a:srgbClr val="001B36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42" name="Oval 146"/>
          <p:cNvSpPr>
            <a:spLocks noChangeArrowheads="1"/>
          </p:cNvSpPr>
          <p:nvPr/>
        </p:nvSpPr>
        <p:spPr bwMode="auto">
          <a:xfrm>
            <a:off x="1476375" y="2962275"/>
            <a:ext cx="1285875" cy="3895725"/>
          </a:xfrm>
          <a:prstGeom prst="ellipse">
            <a:avLst/>
          </a:prstGeom>
          <a:gradFill rotWithShape="1">
            <a:gsLst>
              <a:gs pos="0">
                <a:srgbClr val="001B36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4099" name="Picture 3" descr="Freeform 139_pptX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193640">
            <a:off x="1055688" y="4333875"/>
            <a:ext cx="1655762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Freeform 114_pptX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863600" y="4962525"/>
            <a:ext cx="12573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Freeform 5"/>
          <p:cNvSpPr>
            <a:spLocks/>
          </p:cNvSpPr>
          <p:nvPr/>
        </p:nvSpPr>
        <p:spPr bwMode="auto">
          <a:xfrm>
            <a:off x="6189663" y="3014663"/>
            <a:ext cx="690562" cy="214312"/>
          </a:xfrm>
          <a:custGeom>
            <a:avLst/>
            <a:gdLst>
              <a:gd name="T0" fmla="*/ 119 w 945"/>
              <a:gd name="T1" fmla="*/ 208 h 293"/>
              <a:gd name="T2" fmla="*/ 79 w 945"/>
              <a:gd name="T3" fmla="*/ 273 h 293"/>
              <a:gd name="T4" fmla="*/ 5 w 945"/>
              <a:gd name="T5" fmla="*/ 279 h 293"/>
              <a:gd name="T6" fmla="*/ 50 w 945"/>
              <a:gd name="T7" fmla="*/ 188 h 293"/>
              <a:gd name="T8" fmla="*/ 182 w 945"/>
              <a:gd name="T9" fmla="*/ 113 h 293"/>
              <a:gd name="T10" fmla="*/ 228 w 945"/>
              <a:gd name="T11" fmla="*/ 57 h 293"/>
              <a:gd name="T12" fmla="*/ 308 w 945"/>
              <a:gd name="T13" fmla="*/ 74 h 293"/>
              <a:gd name="T14" fmla="*/ 495 w 945"/>
              <a:gd name="T15" fmla="*/ 52 h 293"/>
              <a:gd name="T16" fmla="*/ 600 w 945"/>
              <a:gd name="T17" fmla="*/ 13 h 293"/>
              <a:gd name="T18" fmla="*/ 701 w 945"/>
              <a:gd name="T19" fmla="*/ 127 h 293"/>
              <a:gd name="T20" fmla="*/ 829 w 945"/>
              <a:gd name="T21" fmla="*/ 177 h 293"/>
              <a:gd name="T22" fmla="*/ 892 w 945"/>
              <a:gd name="T23" fmla="*/ 251 h 293"/>
              <a:gd name="T24" fmla="*/ 511 w 945"/>
              <a:gd name="T25" fmla="*/ 264 h 293"/>
              <a:gd name="T26" fmla="*/ 433 w 945"/>
              <a:gd name="T27" fmla="*/ 264 h 293"/>
              <a:gd name="T28" fmla="*/ 242 w 945"/>
              <a:gd name="T29" fmla="*/ 290 h 293"/>
              <a:gd name="T30" fmla="*/ 139 w 945"/>
              <a:gd name="T31" fmla="*/ 263 h 293"/>
              <a:gd name="T32" fmla="*/ 119 w 945"/>
              <a:gd name="T33" fmla="*/ 208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45" h="293">
                <a:moveTo>
                  <a:pt x="119" y="208"/>
                </a:moveTo>
                <a:cubicBezTo>
                  <a:pt x="109" y="210"/>
                  <a:pt x="98" y="261"/>
                  <a:pt x="79" y="273"/>
                </a:cubicBezTo>
                <a:cubicBezTo>
                  <a:pt x="60" y="285"/>
                  <a:pt x="10" y="293"/>
                  <a:pt x="5" y="279"/>
                </a:cubicBezTo>
                <a:cubicBezTo>
                  <a:pt x="0" y="265"/>
                  <a:pt x="21" y="216"/>
                  <a:pt x="50" y="188"/>
                </a:cubicBezTo>
                <a:cubicBezTo>
                  <a:pt x="79" y="160"/>
                  <a:pt x="152" y="135"/>
                  <a:pt x="182" y="113"/>
                </a:cubicBezTo>
                <a:cubicBezTo>
                  <a:pt x="212" y="91"/>
                  <a:pt x="207" y="64"/>
                  <a:pt x="228" y="57"/>
                </a:cubicBezTo>
                <a:cubicBezTo>
                  <a:pt x="249" y="50"/>
                  <a:pt x="264" y="75"/>
                  <a:pt x="308" y="74"/>
                </a:cubicBezTo>
                <a:cubicBezTo>
                  <a:pt x="352" y="73"/>
                  <a:pt x="447" y="62"/>
                  <a:pt x="495" y="52"/>
                </a:cubicBezTo>
                <a:cubicBezTo>
                  <a:pt x="544" y="42"/>
                  <a:pt x="565" y="0"/>
                  <a:pt x="600" y="13"/>
                </a:cubicBezTo>
                <a:cubicBezTo>
                  <a:pt x="634" y="26"/>
                  <a:pt x="663" y="100"/>
                  <a:pt x="701" y="127"/>
                </a:cubicBezTo>
                <a:cubicBezTo>
                  <a:pt x="740" y="155"/>
                  <a:pt x="798" y="156"/>
                  <a:pt x="829" y="177"/>
                </a:cubicBezTo>
                <a:cubicBezTo>
                  <a:pt x="861" y="197"/>
                  <a:pt x="945" y="236"/>
                  <a:pt x="892" y="251"/>
                </a:cubicBezTo>
                <a:cubicBezTo>
                  <a:pt x="838" y="265"/>
                  <a:pt x="587" y="262"/>
                  <a:pt x="511" y="264"/>
                </a:cubicBezTo>
                <a:cubicBezTo>
                  <a:pt x="435" y="265"/>
                  <a:pt x="478" y="260"/>
                  <a:pt x="433" y="264"/>
                </a:cubicBezTo>
                <a:cubicBezTo>
                  <a:pt x="388" y="268"/>
                  <a:pt x="291" y="290"/>
                  <a:pt x="242" y="290"/>
                </a:cubicBezTo>
                <a:cubicBezTo>
                  <a:pt x="193" y="290"/>
                  <a:pt x="159" y="277"/>
                  <a:pt x="139" y="263"/>
                </a:cubicBezTo>
                <a:cubicBezTo>
                  <a:pt x="119" y="249"/>
                  <a:pt x="129" y="214"/>
                  <a:pt x="119" y="208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 rot="-594991">
            <a:off x="1900238" y="3490913"/>
            <a:ext cx="866775" cy="460375"/>
          </a:xfrm>
          <a:custGeom>
            <a:avLst/>
            <a:gdLst>
              <a:gd name="T0" fmla="*/ 79 w 905"/>
              <a:gd name="T1" fmla="*/ 208 h 290"/>
              <a:gd name="T2" fmla="*/ 10 w 905"/>
              <a:gd name="T3" fmla="*/ 188 h 290"/>
              <a:gd name="T4" fmla="*/ 142 w 905"/>
              <a:gd name="T5" fmla="*/ 113 h 290"/>
              <a:gd name="T6" fmla="*/ 181 w 905"/>
              <a:gd name="T7" fmla="*/ 119 h 290"/>
              <a:gd name="T8" fmla="*/ 268 w 905"/>
              <a:gd name="T9" fmla="*/ 74 h 290"/>
              <a:gd name="T10" fmla="*/ 455 w 905"/>
              <a:gd name="T11" fmla="*/ 52 h 290"/>
              <a:gd name="T12" fmla="*/ 560 w 905"/>
              <a:gd name="T13" fmla="*/ 13 h 290"/>
              <a:gd name="T14" fmla="*/ 661 w 905"/>
              <a:gd name="T15" fmla="*/ 127 h 290"/>
              <a:gd name="T16" fmla="*/ 789 w 905"/>
              <a:gd name="T17" fmla="*/ 177 h 290"/>
              <a:gd name="T18" fmla="*/ 852 w 905"/>
              <a:gd name="T19" fmla="*/ 251 h 290"/>
              <a:gd name="T20" fmla="*/ 471 w 905"/>
              <a:gd name="T21" fmla="*/ 264 h 290"/>
              <a:gd name="T22" fmla="*/ 393 w 905"/>
              <a:gd name="T23" fmla="*/ 264 h 290"/>
              <a:gd name="T24" fmla="*/ 202 w 905"/>
              <a:gd name="T25" fmla="*/ 290 h 290"/>
              <a:gd name="T26" fmla="*/ 99 w 905"/>
              <a:gd name="T27" fmla="*/ 263 h 290"/>
              <a:gd name="T28" fmla="*/ 79 w 905"/>
              <a:gd name="T29" fmla="*/ 208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05" h="290">
                <a:moveTo>
                  <a:pt x="79" y="208"/>
                </a:moveTo>
                <a:cubicBezTo>
                  <a:pt x="64" y="196"/>
                  <a:pt x="0" y="204"/>
                  <a:pt x="10" y="188"/>
                </a:cubicBezTo>
                <a:cubicBezTo>
                  <a:pt x="20" y="172"/>
                  <a:pt x="114" y="125"/>
                  <a:pt x="142" y="113"/>
                </a:cubicBezTo>
                <a:cubicBezTo>
                  <a:pt x="170" y="101"/>
                  <a:pt x="160" y="126"/>
                  <a:pt x="181" y="119"/>
                </a:cubicBezTo>
                <a:cubicBezTo>
                  <a:pt x="202" y="112"/>
                  <a:pt x="222" y="85"/>
                  <a:pt x="268" y="74"/>
                </a:cubicBezTo>
                <a:cubicBezTo>
                  <a:pt x="314" y="63"/>
                  <a:pt x="407" y="62"/>
                  <a:pt x="455" y="52"/>
                </a:cubicBezTo>
                <a:cubicBezTo>
                  <a:pt x="504" y="42"/>
                  <a:pt x="525" y="0"/>
                  <a:pt x="560" y="13"/>
                </a:cubicBezTo>
                <a:cubicBezTo>
                  <a:pt x="594" y="26"/>
                  <a:pt x="623" y="100"/>
                  <a:pt x="661" y="127"/>
                </a:cubicBezTo>
                <a:cubicBezTo>
                  <a:pt x="700" y="155"/>
                  <a:pt x="758" y="156"/>
                  <a:pt x="789" y="177"/>
                </a:cubicBezTo>
                <a:cubicBezTo>
                  <a:pt x="821" y="197"/>
                  <a:pt x="905" y="236"/>
                  <a:pt x="852" y="251"/>
                </a:cubicBezTo>
                <a:cubicBezTo>
                  <a:pt x="798" y="265"/>
                  <a:pt x="547" y="262"/>
                  <a:pt x="471" y="264"/>
                </a:cubicBezTo>
                <a:cubicBezTo>
                  <a:pt x="395" y="265"/>
                  <a:pt x="438" y="260"/>
                  <a:pt x="393" y="264"/>
                </a:cubicBezTo>
                <a:cubicBezTo>
                  <a:pt x="348" y="268"/>
                  <a:pt x="251" y="290"/>
                  <a:pt x="202" y="290"/>
                </a:cubicBezTo>
                <a:cubicBezTo>
                  <a:pt x="153" y="290"/>
                  <a:pt x="119" y="277"/>
                  <a:pt x="99" y="263"/>
                </a:cubicBezTo>
                <a:cubicBezTo>
                  <a:pt x="79" y="249"/>
                  <a:pt x="87" y="231"/>
                  <a:pt x="79" y="208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4462463" y="304800"/>
            <a:ext cx="131762" cy="255588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2235200" y="19812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2159000" y="10668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 rot="14489067">
            <a:off x="7061994" y="205582"/>
            <a:ext cx="369887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6604000" y="1143000"/>
            <a:ext cx="76200" cy="8572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8331200" y="0"/>
            <a:ext cx="152400" cy="2571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152400" y="0"/>
            <a:ext cx="228600" cy="20002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8788400" y="19812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2379663" y="1676400"/>
            <a:ext cx="74612" cy="8572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 rot="14489067">
            <a:off x="1651794" y="-327819"/>
            <a:ext cx="369888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>
            <a:off x="3835400" y="22098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4902200" y="1981200"/>
            <a:ext cx="152400" cy="2571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3352800" y="838200"/>
            <a:ext cx="228600" cy="228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 rot="1348005">
            <a:off x="823913" y="1562100"/>
            <a:ext cx="74612" cy="134938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5892800" y="19812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8" name="AutoShape 22"/>
          <p:cNvSpPr>
            <a:spLocks noChangeArrowheads="1"/>
          </p:cNvSpPr>
          <p:nvPr/>
        </p:nvSpPr>
        <p:spPr bwMode="auto">
          <a:xfrm rot="14489067">
            <a:off x="203994" y="2186782"/>
            <a:ext cx="369887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19" name="AutoShape 23"/>
          <p:cNvSpPr>
            <a:spLocks noChangeArrowheads="1"/>
          </p:cNvSpPr>
          <p:nvPr/>
        </p:nvSpPr>
        <p:spPr bwMode="auto">
          <a:xfrm>
            <a:off x="8116888" y="1447800"/>
            <a:ext cx="80962" cy="1428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20" name="AutoShape 24"/>
          <p:cNvSpPr>
            <a:spLocks noChangeArrowheads="1"/>
          </p:cNvSpPr>
          <p:nvPr/>
        </p:nvSpPr>
        <p:spPr bwMode="auto">
          <a:xfrm>
            <a:off x="7980313" y="181486"/>
            <a:ext cx="457200" cy="6858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21" name="AutoShape 25"/>
          <p:cNvSpPr>
            <a:spLocks noChangeArrowheads="1"/>
          </p:cNvSpPr>
          <p:nvPr/>
        </p:nvSpPr>
        <p:spPr bwMode="auto">
          <a:xfrm>
            <a:off x="711200" y="-114300"/>
            <a:ext cx="685800" cy="5334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22" name="AutoShape 26"/>
          <p:cNvSpPr>
            <a:spLocks noChangeArrowheads="1"/>
          </p:cNvSpPr>
          <p:nvPr/>
        </p:nvSpPr>
        <p:spPr bwMode="auto">
          <a:xfrm>
            <a:off x="8437513" y="2162686"/>
            <a:ext cx="457200" cy="4572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23" name="AutoShape 27"/>
          <p:cNvSpPr>
            <a:spLocks noChangeArrowheads="1"/>
          </p:cNvSpPr>
          <p:nvPr/>
        </p:nvSpPr>
        <p:spPr bwMode="auto">
          <a:xfrm>
            <a:off x="6361113" y="-304800"/>
            <a:ext cx="169862" cy="228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24" name="AutoShape 28"/>
          <p:cNvSpPr>
            <a:spLocks noChangeArrowheads="1"/>
          </p:cNvSpPr>
          <p:nvPr/>
        </p:nvSpPr>
        <p:spPr bwMode="auto">
          <a:xfrm>
            <a:off x="1490663" y="1066800"/>
            <a:ext cx="177800" cy="20002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25" name="AutoShape 29"/>
          <p:cNvSpPr>
            <a:spLocks noChangeArrowheads="1"/>
          </p:cNvSpPr>
          <p:nvPr/>
        </p:nvSpPr>
        <p:spPr bwMode="auto">
          <a:xfrm>
            <a:off x="6350000" y="1143000"/>
            <a:ext cx="152400" cy="2571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26" name="AutoShape 30"/>
          <p:cNvSpPr>
            <a:spLocks noChangeArrowheads="1"/>
          </p:cNvSpPr>
          <p:nvPr/>
        </p:nvSpPr>
        <p:spPr bwMode="auto">
          <a:xfrm>
            <a:off x="1892300" y="1828800"/>
            <a:ext cx="74613" cy="74613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27" name="AutoShape 31"/>
          <p:cNvSpPr>
            <a:spLocks noChangeArrowheads="1"/>
          </p:cNvSpPr>
          <p:nvPr/>
        </p:nvSpPr>
        <p:spPr bwMode="auto">
          <a:xfrm>
            <a:off x="1397000" y="2286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28" name="AutoShape 32"/>
          <p:cNvSpPr>
            <a:spLocks noChangeArrowheads="1"/>
          </p:cNvSpPr>
          <p:nvPr/>
        </p:nvSpPr>
        <p:spPr bwMode="auto">
          <a:xfrm>
            <a:off x="101600" y="11430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29" name="AutoShape 33"/>
          <p:cNvSpPr>
            <a:spLocks noChangeArrowheads="1"/>
          </p:cNvSpPr>
          <p:nvPr/>
        </p:nvSpPr>
        <p:spPr bwMode="auto">
          <a:xfrm rot="14489067">
            <a:off x="6604794" y="1348582"/>
            <a:ext cx="369887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30" name="AutoShape 34"/>
          <p:cNvSpPr>
            <a:spLocks noChangeArrowheads="1"/>
          </p:cNvSpPr>
          <p:nvPr/>
        </p:nvSpPr>
        <p:spPr bwMode="auto">
          <a:xfrm>
            <a:off x="5969000" y="6096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31" name="AutoShape 35"/>
          <p:cNvSpPr>
            <a:spLocks noChangeArrowheads="1"/>
          </p:cNvSpPr>
          <p:nvPr/>
        </p:nvSpPr>
        <p:spPr bwMode="auto">
          <a:xfrm>
            <a:off x="8483600" y="152400"/>
            <a:ext cx="152400" cy="2571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32" name="AutoShape 36"/>
          <p:cNvSpPr>
            <a:spLocks noChangeArrowheads="1"/>
          </p:cNvSpPr>
          <p:nvPr/>
        </p:nvSpPr>
        <p:spPr bwMode="auto">
          <a:xfrm>
            <a:off x="220663" y="152400"/>
            <a:ext cx="103187" cy="90488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33" name="AutoShape 37"/>
          <p:cNvSpPr>
            <a:spLocks noChangeArrowheads="1"/>
          </p:cNvSpPr>
          <p:nvPr/>
        </p:nvSpPr>
        <p:spPr bwMode="auto">
          <a:xfrm>
            <a:off x="7721600" y="17526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34" name="AutoShape 38"/>
          <p:cNvSpPr>
            <a:spLocks noChangeArrowheads="1"/>
          </p:cNvSpPr>
          <p:nvPr/>
        </p:nvSpPr>
        <p:spPr bwMode="auto">
          <a:xfrm>
            <a:off x="4953000" y="1508125"/>
            <a:ext cx="74613" cy="74613"/>
          </a:xfrm>
          <a:prstGeom prst="star4">
            <a:avLst>
              <a:gd name="adj" fmla="val 3407"/>
            </a:avLst>
          </a:prstGeom>
          <a:solidFill>
            <a:srgbClr val="FFFFFF">
              <a:alpha val="7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 rot="14489067">
            <a:off x="1804194" y="-175419"/>
            <a:ext cx="369888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449263" y="1295400"/>
            <a:ext cx="101600" cy="1143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37" name="AutoShape 41"/>
          <p:cNvSpPr>
            <a:spLocks noChangeArrowheads="1"/>
          </p:cNvSpPr>
          <p:nvPr/>
        </p:nvSpPr>
        <p:spPr bwMode="auto">
          <a:xfrm>
            <a:off x="8483600" y="1828800"/>
            <a:ext cx="152400" cy="2571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38" name="AutoShape 42"/>
          <p:cNvSpPr>
            <a:spLocks noChangeArrowheads="1"/>
          </p:cNvSpPr>
          <p:nvPr/>
        </p:nvSpPr>
        <p:spPr bwMode="auto">
          <a:xfrm>
            <a:off x="1524000" y="1066800"/>
            <a:ext cx="228600" cy="228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39" name="AutoShape 43"/>
          <p:cNvSpPr>
            <a:spLocks noChangeArrowheads="1"/>
          </p:cNvSpPr>
          <p:nvPr/>
        </p:nvSpPr>
        <p:spPr bwMode="auto">
          <a:xfrm rot="1348005">
            <a:off x="3065463" y="128588"/>
            <a:ext cx="74612" cy="1555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40" name="AutoShape 44"/>
          <p:cNvSpPr>
            <a:spLocks noChangeArrowheads="1"/>
          </p:cNvSpPr>
          <p:nvPr/>
        </p:nvSpPr>
        <p:spPr bwMode="auto">
          <a:xfrm>
            <a:off x="6045200" y="2133600"/>
            <a:ext cx="152400" cy="17145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41" name="AutoShape 45"/>
          <p:cNvSpPr>
            <a:spLocks noChangeArrowheads="1"/>
          </p:cNvSpPr>
          <p:nvPr/>
        </p:nvSpPr>
        <p:spPr bwMode="auto">
          <a:xfrm rot="14489067">
            <a:off x="356394" y="-327819"/>
            <a:ext cx="369888" cy="6096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43" name="AutoShape 47"/>
          <p:cNvSpPr>
            <a:spLocks noChangeArrowheads="1"/>
          </p:cNvSpPr>
          <p:nvPr/>
        </p:nvSpPr>
        <p:spPr bwMode="auto">
          <a:xfrm>
            <a:off x="3962400" y="762000"/>
            <a:ext cx="106363" cy="1428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44" name="AutoShape 48"/>
          <p:cNvSpPr>
            <a:spLocks noChangeArrowheads="1"/>
          </p:cNvSpPr>
          <p:nvPr/>
        </p:nvSpPr>
        <p:spPr bwMode="auto">
          <a:xfrm>
            <a:off x="3589338" y="1600200"/>
            <a:ext cx="127000" cy="142875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45" name="AutoShape 49"/>
          <p:cNvSpPr>
            <a:spLocks noChangeArrowheads="1"/>
          </p:cNvSpPr>
          <p:nvPr/>
        </p:nvSpPr>
        <p:spPr bwMode="auto">
          <a:xfrm>
            <a:off x="5378450" y="1066800"/>
            <a:ext cx="74613" cy="1143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46" name="Oval 50"/>
          <p:cNvSpPr>
            <a:spLocks noChangeArrowheads="1"/>
          </p:cNvSpPr>
          <p:nvPr/>
        </p:nvSpPr>
        <p:spPr bwMode="auto">
          <a:xfrm rot="-769377">
            <a:off x="1895475" y="3613150"/>
            <a:ext cx="722313" cy="279400"/>
          </a:xfrm>
          <a:prstGeom prst="ellipse">
            <a:avLst/>
          </a:prstGeom>
          <a:gradFill rotWithShape="1">
            <a:gsLst>
              <a:gs pos="0">
                <a:schemeClr val="accent2">
                  <a:alpha val="50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47" name="Oval 51"/>
          <p:cNvSpPr>
            <a:spLocks noChangeArrowheads="1"/>
          </p:cNvSpPr>
          <p:nvPr/>
        </p:nvSpPr>
        <p:spPr bwMode="auto">
          <a:xfrm>
            <a:off x="1866900" y="3454400"/>
            <a:ext cx="406400" cy="4064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48" name="Oval 52"/>
          <p:cNvSpPr>
            <a:spLocks noChangeArrowheads="1"/>
          </p:cNvSpPr>
          <p:nvPr/>
        </p:nvSpPr>
        <p:spPr bwMode="auto">
          <a:xfrm>
            <a:off x="1905000" y="35052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bg1">
                  <a:alpha val="52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55" name="Freeform 59"/>
          <p:cNvSpPr>
            <a:spLocks/>
          </p:cNvSpPr>
          <p:nvPr/>
        </p:nvSpPr>
        <p:spPr bwMode="auto">
          <a:xfrm>
            <a:off x="1689100" y="4568825"/>
            <a:ext cx="742950" cy="190500"/>
          </a:xfrm>
          <a:custGeom>
            <a:avLst/>
            <a:gdLst>
              <a:gd name="T0" fmla="*/ 45 w 831"/>
              <a:gd name="T1" fmla="*/ 84 h 140"/>
              <a:gd name="T2" fmla="*/ 93 w 831"/>
              <a:gd name="T3" fmla="*/ 64 h 140"/>
              <a:gd name="T4" fmla="*/ 230 w 831"/>
              <a:gd name="T5" fmla="*/ 2 h 140"/>
              <a:gd name="T6" fmla="*/ 319 w 831"/>
              <a:gd name="T7" fmla="*/ 50 h 140"/>
              <a:gd name="T8" fmla="*/ 443 w 831"/>
              <a:gd name="T9" fmla="*/ 22 h 140"/>
              <a:gd name="T10" fmla="*/ 539 w 831"/>
              <a:gd name="T11" fmla="*/ 29 h 140"/>
              <a:gd name="T12" fmla="*/ 621 w 831"/>
              <a:gd name="T13" fmla="*/ 64 h 140"/>
              <a:gd name="T14" fmla="*/ 731 w 831"/>
              <a:gd name="T15" fmla="*/ 91 h 140"/>
              <a:gd name="T16" fmla="*/ 785 w 831"/>
              <a:gd name="T17" fmla="*/ 132 h 140"/>
              <a:gd name="T18" fmla="*/ 456 w 831"/>
              <a:gd name="T19" fmla="*/ 139 h 140"/>
              <a:gd name="T20" fmla="*/ 388 w 831"/>
              <a:gd name="T21" fmla="*/ 139 h 140"/>
              <a:gd name="T22" fmla="*/ 86 w 831"/>
              <a:gd name="T23" fmla="*/ 132 h 140"/>
              <a:gd name="T24" fmla="*/ 4 w 831"/>
              <a:gd name="T25" fmla="*/ 132 h 140"/>
              <a:gd name="T26" fmla="*/ 45 w 831"/>
              <a:gd name="T27" fmla="*/ 84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31" h="140">
                <a:moveTo>
                  <a:pt x="45" y="84"/>
                </a:moveTo>
                <a:cubicBezTo>
                  <a:pt x="60" y="73"/>
                  <a:pt x="62" y="78"/>
                  <a:pt x="93" y="64"/>
                </a:cubicBezTo>
                <a:cubicBezTo>
                  <a:pt x="124" y="50"/>
                  <a:pt x="192" y="4"/>
                  <a:pt x="230" y="2"/>
                </a:cubicBezTo>
                <a:cubicBezTo>
                  <a:pt x="268" y="0"/>
                  <a:pt x="284" y="47"/>
                  <a:pt x="319" y="50"/>
                </a:cubicBezTo>
                <a:cubicBezTo>
                  <a:pt x="354" y="53"/>
                  <a:pt x="406" y="25"/>
                  <a:pt x="443" y="22"/>
                </a:cubicBezTo>
                <a:cubicBezTo>
                  <a:pt x="480" y="19"/>
                  <a:pt x="509" y="22"/>
                  <a:pt x="539" y="29"/>
                </a:cubicBezTo>
                <a:cubicBezTo>
                  <a:pt x="569" y="36"/>
                  <a:pt x="589" y="54"/>
                  <a:pt x="621" y="64"/>
                </a:cubicBezTo>
                <a:cubicBezTo>
                  <a:pt x="653" y="74"/>
                  <a:pt x="704" y="80"/>
                  <a:pt x="731" y="91"/>
                </a:cubicBezTo>
                <a:cubicBezTo>
                  <a:pt x="758" y="102"/>
                  <a:pt x="831" y="124"/>
                  <a:pt x="785" y="132"/>
                </a:cubicBezTo>
                <a:cubicBezTo>
                  <a:pt x="739" y="140"/>
                  <a:pt x="522" y="138"/>
                  <a:pt x="456" y="139"/>
                </a:cubicBezTo>
                <a:cubicBezTo>
                  <a:pt x="390" y="140"/>
                  <a:pt x="450" y="140"/>
                  <a:pt x="388" y="139"/>
                </a:cubicBezTo>
                <a:cubicBezTo>
                  <a:pt x="326" y="138"/>
                  <a:pt x="150" y="133"/>
                  <a:pt x="86" y="132"/>
                </a:cubicBezTo>
                <a:cubicBezTo>
                  <a:pt x="22" y="131"/>
                  <a:pt x="8" y="140"/>
                  <a:pt x="4" y="132"/>
                </a:cubicBezTo>
                <a:cubicBezTo>
                  <a:pt x="0" y="124"/>
                  <a:pt x="30" y="95"/>
                  <a:pt x="45" y="84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56" name="Oval 60"/>
          <p:cNvSpPr>
            <a:spLocks noChangeArrowheads="1"/>
          </p:cNvSpPr>
          <p:nvPr/>
        </p:nvSpPr>
        <p:spPr bwMode="auto">
          <a:xfrm rot="-769377">
            <a:off x="1633538" y="4692650"/>
            <a:ext cx="722312" cy="279400"/>
          </a:xfrm>
          <a:prstGeom prst="ellipse">
            <a:avLst/>
          </a:prstGeom>
          <a:gradFill rotWithShape="1">
            <a:gsLst>
              <a:gs pos="0">
                <a:schemeClr val="accent2">
                  <a:alpha val="50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57" name="Oval 61"/>
          <p:cNvSpPr>
            <a:spLocks noChangeArrowheads="1"/>
          </p:cNvSpPr>
          <p:nvPr/>
        </p:nvSpPr>
        <p:spPr bwMode="auto">
          <a:xfrm>
            <a:off x="1598613" y="4383088"/>
            <a:ext cx="533400" cy="5334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58" name="Oval 62"/>
          <p:cNvSpPr>
            <a:spLocks noChangeArrowheads="1"/>
          </p:cNvSpPr>
          <p:nvPr/>
        </p:nvSpPr>
        <p:spPr bwMode="auto">
          <a:xfrm>
            <a:off x="1698625" y="44450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bg1">
                  <a:alpha val="52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59" name="Freeform 63"/>
          <p:cNvSpPr>
            <a:spLocks/>
          </p:cNvSpPr>
          <p:nvPr/>
        </p:nvSpPr>
        <p:spPr bwMode="auto">
          <a:xfrm>
            <a:off x="811213" y="4764088"/>
            <a:ext cx="1504950" cy="277812"/>
          </a:xfrm>
          <a:custGeom>
            <a:avLst/>
            <a:gdLst>
              <a:gd name="T0" fmla="*/ 45 w 831"/>
              <a:gd name="T1" fmla="*/ 84 h 140"/>
              <a:gd name="T2" fmla="*/ 93 w 831"/>
              <a:gd name="T3" fmla="*/ 64 h 140"/>
              <a:gd name="T4" fmla="*/ 230 w 831"/>
              <a:gd name="T5" fmla="*/ 2 h 140"/>
              <a:gd name="T6" fmla="*/ 319 w 831"/>
              <a:gd name="T7" fmla="*/ 50 h 140"/>
              <a:gd name="T8" fmla="*/ 443 w 831"/>
              <a:gd name="T9" fmla="*/ 22 h 140"/>
              <a:gd name="T10" fmla="*/ 539 w 831"/>
              <a:gd name="T11" fmla="*/ 29 h 140"/>
              <a:gd name="T12" fmla="*/ 621 w 831"/>
              <a:gd name="T13" fmla="*/ 64 h 140"/>
              <a:gd name="T14" fmla="*/ 731 w 831"/>
              <a:gd name="T15" fmla="*/ 91 h 140"/>
              <a:gd name="T16" fmla="*/ 785 w 831"/>
              <a:gd name="T17" fmla="*/ 132 h 140"/>
              <a:gd name="T18" fmla="*/ 456 w 831"/>
              <a:gd name="T19" fmla="*/ 139 h 140"/>
              <a:gd name="T20" fmla="*/ 388 w 831"/>
              <a:gd name="T21" fmla="*/ 139 h 140"/>
              <a:gd name="T22" fmla="*/ 86 w 831"/>
              <a:gd name="T23" fmla="*/ 132 h 140"/>
              <a:gd name="T24" fmla="*/ 4 w 831"/>
              <a:gd name="T25" fmla="*/ 132 h 140"/>
              <a:gd name="T26" fmla="*/ 45 w 831"/>
              <a:gd name="T27" fmla="*/ 84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31" h="140">
                <a:moveTo>
                  <a:pt x="45" y="84"/>
                </a:moveTo>
                <a:cubicBezTo>
                  <a:pt x="60" y="73"/>
                  <a:pt x="62" y="78"/>
                  <a:pt x="93" y="64"/>
                </a:cubicBezTo>
                <a:cubicBezTo>
                  <a:pt x="124" y="50"/>
                  <a:pt x="192" y="4"/>
                  <a:pt x="230" y="2"/>
                </a:cubicBezTo>
                <a:cubicBezTo>
                  <a:pt x="268" y="0"/>
                  <a:pt x="284" y="47"/>
                  <a:pt x="319" y="50"/>
                </a:cubicBezTo>
                <a:cubicBezTo>
                  <a:pt x="354" y="53"/>
                  <a:pt x="406" y="25"/>
                  <a:pt x="443" y="22"/>
                </a:cubicBezTo>
                <a:cubicBezTo>
                  <a:pt x="480" y="19"/>
                  <a:pt x="509" y="22"/>
                  <a:pt x="539" y="29"/>
                </a:cubicBezTo>
                <a:cubicBezTo>
                  <a:pt x="569" y="36"/>
                  <a:pt x="589" y="54"/>
                  <a:pt x="621" y="64"/>
                </a:cubicBezTo>
                <a:cubicBezTo>
                  <a:pt x="653" y="74"/>
                  <a:pt x="704" y="80"/>
                  <a:pt x="731" y="91"/>
                </a:cubicBezTo>
                <a:cubicBezTo>
                  <a:pt x="758" y="102"/>
                  <a:pt x="831" y="124"/>
                  <a:pt x="785" y="132"/>
                </a:cubicBezTo>
                <a:cubicBezTo>
                  <a:pt x="739" y="140"/>
                  <a:pt x="522" y="138"/>
                  <a:pt x="456" y="139"/>
                </a:cubicBezTo>
                <a:cubicBezTo>
                  <a:pt x="390" y="140"/>
                  <a:pt x="450" y="140"/>
                  <a:pt x="388" y="139"/>
                </a:cubicBezTo>
                <a:cubicBezTo>
                  <a:pt x="326" y="138"/>
                  <a:pt x="150" y="133"/>
                  <a:pt x="86" y="132"/>
                </a:cubicBezTo>
                <a:cubicBezTo>
                  <a:pt x="22" y="131"/>
                  <a:pt x="8" y="140"/>
                  <a:pt x="4" y="132"/>
                </a:cubicBezTo>
                <a:cubicBezTo>
                  <a:pt x="0" y="124"/>
                  <a:pt x="30" y="95"/>
                  <a:pt x="45" y="84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60" name="Freeform 64"/>
          <p:cNvSpPr>
            <a:spLocks/>
          </p:cNvSpPr>
          <p:nvPr/>
        </p:nvSpPr>
        <p:spPr bwMode="auto">
          <a:xfrm>
            <a:off x="530225" y="5602288"/>
            <a:ext cx="1500188" cy="465137"/>
          </a:xfrm>
          <a:custGeom>
            <a:avLst/>
            <a:gdLst>
              <a:gd name="T0" fmla="*/ 119 w 945"/>
              <a:gd name="T1" fmla="*/ 208 h 293"/>
              <a:gd name="T2" fmla="*/ 79 w 945"/>
              <a:gd name="T3" fmla="*/ 273 h 293"/>
              <a:gd name="T4" fmla="*/ 5 w 945"/>
              <a:gd name="T5" fmla="*/ 279 h 293"/>
              <a:gd name="T6" fmla="*/ 50 w 945"/>
              <a:gd name="T7" fmla="*/ 188 h 293"/>
              <a:gd name="T8" fmla="*/ 182 w 945"/>
              <a:gd name="T9" fmla="*/ 113 h 293"/>
              <a:gd name="T10" fmla="*/ 228 w 945"/>
              <a:gd name="T11" fmla="*/ 57 h 293"/>
              <a:gd name="T12" fmla="*/ 308 w 945"/>
              <a:gd name="T13" fmla="*/ 74 h 293"/>
              <a:gd name="T14" fmla="*/ 495 w 945"/>
              <a:gd name="T15" fmla="*/ 52 h 293"/>
              <a:gd name="T16" fmla="*/ 600 w 945"/>
              <a:gd name="T17" fmla="*/ 13 h 293"/>
              <a:gd name="T18" fmla="*/ 701 w 945"/>
              <a:gd name="T19" fmla="*/ 127 h 293"/>
              <a:gd name="T20" fmla="*/ 829 w 945"/>
              <a:gd name="T21" fmla="*/ 177 h 293"/>
              <a:gd name="T22" fmla="*/ 892 w 945"/>
              <a:gd name="T23" fmla="*/ 251 h 293"/>
              <a:gd name="T24" fmla="*/ 511 w 945"/>
              <a:gd name="T25" fmla="*/ 264 h 293"/>
              <a:gd name="T26" fmla="*/ 433 w 945"/>
              <a:gd name="T27" fmla="*/ 264 h 293"/>
              <a:gd name="T28" fmla="*/ 242 w 945"/>
              <a:gd name="T29" fmla="*/ 290 h 293"/>
              <a:gd name="T30" fmla="*/ 139 w 945"/>
              <a:gd name="T31" fmla="*/ 263 h 293"/>
              <a:gd name="T32" fmla="*/ 119 w 945"/>
              <a:gd name="T33" fmla="*/ 208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45" h="293">
                <a:moveTo>
                  <a:pt x="119" y="208"/>
                </a:moveTo>
                <a:cubicBezTo>
                  <a:pt x="109" y="210"/>
                  <a:pt x="98" y="261"/>
                  <a:pt x="79" y="273"/>
                </a:cubicBezTo>
                <a:cubicBezTo>
                  <a:pt x="60" y="285"/>
                  <a:pt x="10" y="293"/>
                  <a:pt x="5" y="279"/>
                </a:cubicBezTo>
                <a:cubicBezTo>
                  <a:pt x="0" y="265"/>
                  <a:pt x="21" y="216"/>
                  <a:pt x="50" y="188"/>
                </a:cubicBezTo>
                <a:cubicBezTo>
                  <a:pt x="79" y="160"/>
                  <a:pt x="152" y="135"/>
                  <a:pt x="182" y="113"/>
                </a:cubicBezTo>
                <a:cubicBezTo>
                  <a:pt x="212" y="91"/>
                  <a:pt x="207" y="64"/>
                  <a:pt x="228" y="57"/>
                </a:cubicBezTo>
                <a:cubicBezTo>
                  <a:pt x="249" y="50"/>
                  <a:pt x="264" y="75"/>
                  <a:pt x="308" y="74"/>
                </a:cubicBezTo>
                <a:cubicBezTo>
                  <a:pt x="352" y="73"/>
                  <a:pt x="447" y="62"/>
                  <a:pt x="495" y="52"/>
                </a:cubicBezTo>
                <a:cubicBezTo>
                  <a:pt x="544" y="42"/>
                  <a:pt x="565" y="0"/>
                  <a:pt x="600" y="13"/>
                </a:cubicBezTo>
                <a:cubicBezTo>
                  <a:pt x="634" y="26"/>
                  <a:pt x="663" y="100"/>
                  <a:pt x="701" y="127"/>
                </a:cubicBezTo>
                <a:cubicBezTo>
                  <a:pt x="740" y="155"/>
                  <a:pt x="798" y="156"/>
                  <a:pt x="829" y="177"/>
                </a:cubicBezTo>
                <a:cubicBezTo>
                  <a:pt x="861" y="197"/>
                  <a:pt x="945" y="236"/>
                  <a:pt x="892" y="251"/>
                </a:cubicBezTo>
                <a:cubicBezTo>
                  <a:pt x="838" y="265"/>
                  <a:pt x="587" y="262"/>
                  <a:pt x="511" y="264"/>
                </a:cubicBezTo>
                <a:cubicBezTo>
                  <a:pt x="435" y="265"/>
                  <a:pt x="478" y="260"/>
                  <a:pt x="433" y="264"/>
                </a:cubicBezTo>
                <a:cubicBezTo>
                  <a:pt x="388" y="268"/>
                  <a:pt x="291" y="290"/>
                  <a:pt x="242" y="290"/>
                </a:cubicBezTo>
                <a:cubicBezTo>
                  <a:pt x="193" y="290"/>
                  <a:pt x="159" y="277"/>
                  <a:pt x="139" y="263"/>
                </a:cubicBezTo>
                <a:cubicBezTo>
                  <a:pt x="119" y="249"/>
                  <a:pt x="129" y="214"/>
                  <a:pt x="119" y="208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161" name="Group 65"/>
          <p:cNvGrpSpPr>
            <a:grpSpLocks/>
          </p:cNvGrpSpPr>
          <p:nvPr/>
        </p:nvGrpSpPr>
        <p:grpSpPr bwMode="auto">
          <a:xfrm>
            <a:off x="2805113" y="5556250"/>
            <a:ext cx="1762125" cy="776288"/>
            <a:chOff x="1767" y="3570"/>
            <a:chExt cx="1110" cy="489"/>
          </a:xfrm>
        </p:grpSpPr>
        <p:sp>
          <p:nvSpPr>
            <p:cNvPr id="4162" name="Freeform 66"/>
            <p:cNvSpPr>
              <a:spLocks/>
            </p:cNvSpPr>
            <p:nvPr/>
          </p:nvSpPr>
          <p:spPr bwMode="auto">
            <a:xfrm>
              <a:off x="1767" y="3690"/>
              <a:ext cx="905" cy="218"/>
            </a:xfrm>
            <a:custGeom>
              <a:avLst/>
              <a:gdLst>
                <a:gd name="T0" fmla="*/ 79 w 905"/>
                <a:gd name="T1" fmla="*/ 136 h 218"/>
                <a:gd name="T2" fmla="*/ 10 w 905"/>
                <a:gd name="T3" fmla="*/ 116 h 218"/>
                <a:gd name="T4" fmla="*/ 142 w 905"/>
                <a:gd name="T5" fmla="*/ 41 h 218"/>
                <a:gd name="T6" fmla="*/ 181 w 905"/>
                <a:gd name="T7" fmla="*/ 47 h 218"/>
                <a:gd name="T8" fmla="*/ 268 w 905"/>
                <a:gd name="T9" fmla="*/ 2 h 218"/>
                <a:gd name="T10" fmla="*/ 441 w 905"/>
                <a:gd name="T11" fmla="*/ 33 h 218"/>
                <a:gd name="T12" fmla="*/ 537 w 905"/>
                <a:gd name="T13" fmla="*/ 27 h 218"/>
                <a:gd name="T14" fmla="*/ 661 w 905"/>
                <a:gd name="T15" fmla="*/ 55 h 218"/>
                <a:gd name="T16" fmla="*/ 789 w 905"/>
                <a:gd name="T17" fmla="*/ 105 h 218"/>
                <a:gd name="T18" fmla="*/ 852 w 905"/>
                <a:gd name="T19" fmla="*/ 179 h 218"/>
                <a:gd name="T20" fmla="*/ 471 w 905"/>
                <a:gd name="T21" fmla="*/ 192 h 218"/>
                <a:gd name="T22" fmla="*/ 393 w 905"/>
                <a:gd name="T23" fmla="*/ 192 h 218"/>
                <a:gd name="T24" fmla="*/ 202 w 905"/>
                <a:gd name="T25" fmla="*/ 218 h 218"/>
                <a:gd name="T26" fmla="*/ 99 w 905"/>
                <a:gd name="T27" fmla="*/ 191 h 218"/>
                <a:gd name="T28" fmla="*/ 79 w 905"/>
                <a:gd name="T29" fmla="*/ 13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5" h="218">
                  <a:moveTo>
                    <a:pt x="79" y="136"/>
                  </a:moveTo>
                  <a:cubicBezTo>
                    <a:pt x="64" y="124"/>
                    <a:pt x="0" y="132"/>
                    <a:pt x="10" y="116"/>
                  </a:cubicBezTo>
                  <a:cubicBezTo>
                    <a:pt x="20" y="100"/>
                    <a:pt x="114" y="53"/>
                    <a:pt x="142" y="41"/>
                  </a:cubicBezTo>
                  <a:cubicBezTo>
                    <a:pt x="170" y="29"/>
                    <a:pt x="160" y="54"/>
                    <a:pt x="181" y="47"/>
                  </a:cubicBezTo>
                  <a:cubicBezTo>
                    <a:pt x="202" y="40"/>
                    <a:pt x="225" y="4"/>
                    <a:pt x="268" y="2"/>
                  </a:cubicBezTo>
                  <a:cubicBezTo>
                    <a:pt x="311" y="0"/>
                    <a:pt x="396" y="29"/>
                    <a:pt x="441" y="33"/>
                  </a:cubicBezTo>
                  <a:cubicBezTo>
                    <a:pt x="486" y="37"/>
                    <a:pt x="500" y="23"/>
                    <a:pt x="537" y="27"/>
                  </a:cubicBezTo>
                  <a:cubicBezTo>
                    <a:pt x="574" y="31"/>
                    <a:pt x="619" y="42"/>
                    <a:pt x="661" y="55"/>
                  </a:cubicBezTo>
                  <a:cubicBezTo>
                    <a:pt x="703" y="68"/>
                    <a:pt x="758" y="84"/>
                    <a:pt x="789" y="105"/>
                  </a:cubicBezTo>
                  <a:cubicBezTo>
                    <a:pt x="821" y="125"/>
                    <a:pt x="905" y="164"/>
                    <a:pt x="852" y="179"/>
                  </a:cubicBezTo>
                  <a:cubicBezTo>
                    <a:pt x="798" y="193"/>
                    <a:pt x="547" y="190"/>
                    <a:pt x="471" y="192"/>
                  </a:cubicBezTo>
                  <a:cubicBezTo>
                    <a:pt x="395" y="193"/>
                    <a:pt x="438" y="188"/>
                    <a:pt x="393" y="192"/>
                  </a:cubicBezTo>
                  <a:cubicBezTo>
                    <a:pt x="348" y="196"/>
                    <a:pt x="251" y="218"/>
                    <a:pt x="202" y="218"/>
                  </a:cubicBezTo>
                  <a:cubicBezTo>
                    <a:pt x="153" y="218"/>
                    <a:pt x="119" y="205"/>
                    <a:pt x="99" y="191"/>
                  </a:cubicBezTo>
                  <a:cubicBezTo>
                    <a:pt x="79" y="177"/>
                    <a:pt x="87" y="159"/>
                    <a:pt x="79" y="136"/>
                  </a:cubicBezTo>
                  <a:close/>
                </a:path>
              </a:pathLst>
            </a:custGeom>
            <a:gradFill rotWithShape="1">
              <a:gsLst>
                <a:gs pos="0">
                  <a:srgbClr val="D9EDE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D9EDE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auto">
            <a:xfrm rot="-769377">
              <a:off x="2024" y="3765"/>
              <a:ext cx="455" cy="176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50999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auto">
            <a:xfrm>
              <a:off x="2007" y="3570"/>
              <a:ext cx="336" cy="336"/>
            </a:xfrm>
            <a:prstGeom prst="ellipse">
              <a:avLst/>
            </a:prstGeom>
            <a:gradFill rotWithShape="1">
              <a:gsLst>
                <a:gs pos="0">
                  <a:srgbClr val="009900"/>
                </a:gs>
                <a:gs pos="100000">
                  <a:srgbClr val="0099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auto">
            <a:xfrm>
              <a:off x="2070" y="3609"/>
              <a:ext cx="144" cy="14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66" name="Freeform 70"/>
            <p:cNvSpPr>
              <a:spLocks/>
            </p:cNvSpPr>
            <p:nvPr/>
          </p:nvSpPr>
          <p:spPr bwMode="auto">
            <a:xfrm>
              <a:off x="1972" y="3769"/>
              <a:ext cx="905" cy="290"/>
            </a:xfrm>
            <a:custGeom>
              <a:avLst/>
              <a:gdLst>
                <a:gd name="T0" fmla="*/ 79 w 905"/>
                <a:gd name="T1" fmla="*/ 208 h 290"/>
                <a:gd name="T2" fmla="*/ 10 w 905"/>
                <a:gd name="T3" fmla="*/ 188 h 290"/>
                <a:gd name="T4" fmla="*/ 142 w 905"/>
                <a:gd name="T5" fmla="*/ 113 h 290"/>
                <a:gd name="T6" fmla="*/ 181 w 905"/>
                <a:gd name="T7" fmla="*/ 119 h 290"/>
                <a:gd name="T8" fmla="*/ 268 w 905"/>
                <a:gd name="T9" fmla="*/ 74 h 290"/>
                <a:gd name="T10" fmla="*/ 455 w 905"/>
                <a:gd name="T11" fmla="*/ 52 h 290"/>
                <a:gd name="T12" fmla="*/ 560 w 905"/>
                <a:gd name="T13" fmla="*/ 13 h 290"/>
                <a:gd name="T14" fmla="*/ 661 w 905"/>
                <a:gd name="T15" fmla="*/ 127 h 290"/>
                <a:gd name="T16" fmla="*/ 789 w 905"/>
                <a:gd name="T17" fmla="*/ 177 h 290"/>
                <a:gd name="T18" fmla="*/ 852 w 905"/>
                <a:gd name="T19" fmla="*/ 251 h 290"/>
                <a:gd name="T20" fmla="*/ 471 w 905"/>
                <a:gd name="T21" fmla="*/ 264 h 290"/>
                <a:gd name="T22" fmla="*/ 393 w 905"/>
                <a:gd name="T23" fmla="*/ 264 h 290"/>
                <a:gd name="T24" fmla="*/ 202 w 905"/>
                <a:gd name="T25" fmla="*/ 290 h 290"/>
                <a:gd name="T26" fmla="*/ 99 w 905"/>
                <a:gd name="T27" fmla="*/ 263 h 290"/>
                <a:gd name="T28" fmla="*/ 79 w 905"/>
                <a:gd name="T29" fmla="*/ 208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5" h="290">
                  <a:moveTo>
                    <a:pt x="79" y="208"/>
                  </a:moveTo>
                  <a:cubicBezTo>
                    <a:pt x="64" y="196"/>
                    <a:pt x="0" y="204"/>
                    <a:pt x="10" y="188"/>
                  </a:cubicBezTo>
                  <a:cubicBezTo>
                    <a:pt x="20" y="172"/>
                    <a:pt x="114" y="125"/>
                    <a:pt x="142" y="113"/>
                  </a:cubicBezTo>
                  <a:cubicBezTo>
                    <a:pt x="170" y="101"/>
                    <a:pt x="160" y="126"/>
                    <a:pt x="181" y="119"/>
                  </a:cubicBezTo>
                  <a:cubicBezTo>
                    <a:pt x="202" y="112"/>
                    <a:pt x="222" y="85"/>
                    <a:pt x="268" y="74"/>
                  </a:cubicBezTo>
                  <a:cubicBezTo>
                    <a:pt x="314" y="63"/>
                    <a:pt x="407" y="62"/>
                    <a:pt x="455" y="52"/>
                  </a:cubicBezTo>
                  <a:cubicBezTo>
                    <a:pt x="504" y="42"/>
                    <a:pt x="525" y="0"/>
                    <a:pt x="560" y="13"/>
                  </a:cubicBezTo>
                  <a:cubicBezTo>
                    <a:pt x="594" y="26"/>
                    <a:pt x="623" y="100"/>
                    <a:pt x="661" y="127"/>
                  </a:cubicBezTo>
                  <a:cubicBezTo>
                    <a:pt x="700" y="155"/>
                    <a:pt x="758" y="156"/>
                    <a:pt x="789" y="177"/>
                  </a:cubicBezTo>
                  <a:cubicBezTo>
                    <a:pt x="821" y="197"/>
                    <a:pt x="905" y="236"/>
                    <a:pt x="852" y="251"/>
                  </a:cubicBezTo>
                  <a:cubicBezTo>
                    <a:pt x="798" y="265"/>
                    <a:pt x="547" y="262"/>
                    <a:pt x="471" y="264"/>
                  </a:cubicBezTo>
                  <a:cubicBezTo>
                    <a:pt x="395" y="265"/>
                    <a:pt x="438" y="260"/>
                    <a:pt x="393" y="264"/>
                  </a:cubicBezTo>
                  <a:cubicBezTo>
                    <a:pt x="348" y="268"/>
                    <a:pt x="251" y="290"/>
                    <a:pt x="202" y="290"/>
                  </a:cubicBezTo>
                  <a:cubicBezTo>
                    <a:pt x="153" y="290"/>
                    <a:pt x="119" y="277"/>
                    <a:pt x="99" y="263"/>
                  </a:cubicBezTo>
                  <a:cubicBezTo>
                    <a:pt x="79" y="249"/>
                    <a:pt x="87" y="231"/>
                    <a:pt x="79" y="208"/>
                  </a:cubicBezTo>
                  <a:close/>
                </a:path>
              </a:pathLst>
            </a:custGeom>
            <a:gradFill rotWithShape="1">
              <a:gsLst>
                <a:gs pos="0">
                  <a:srgbClr val="D9EDE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D9EDE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4167" name="Oval 71"/>
          <p:cNvSpPr>
            <a:spLocks noChangeArrowheads="1"/>
          </p:cNvSpPr>
          <p:nvPr/>
        </p:nvSpPr>
        <p:spPr bwMode="auto">
          <a:xfrm rot="-769377">
            <a:off x="1023938" y="5857875"/>
            <a:ext cx="722312" cy="279400"/>
          </a:xfrm>
          <a:prstGeom prst="ellipse">
            <a:avLst/>
          </a:prstGeom>
          <a:gradFill rotWithShape="1">
            <a:gsLst>
              <a:gs pos="0">
                <a:schemeClr val="accent2">
                  <a:alpha val="50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68" name="Oval 72"/>
          <p:cNvSpPr>
            <a:spLocks noChangeArrowheads="1"/>
          </p:cNvSpPr>
          <p:nvPr/>
        </p:nvSpPr>
        <p:spPr bwMode="auto">
          <a:xfrm>
            <a:off x="971550" y="5526088"/>
            <a:ext cx="533400" cy="533400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69" name="Oval 73"/>
          <p:cNvSpPr>
            <a:spLocks noChangeArrowheads="1"/>
          </p:cNvSpPr>
          <p:nvPr/>
        </p:nvSpPr>
        <p:spPr bwMode="auto">
          <a:xfrm>
            <a:off x="1071563" y="55880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bg1">
                  <a:alpha val="52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70" name="Freeform 74"/>
          <p:cNvSpPr>
            <a:spLocks/>
          </p:cNvSpPr>
          <p:nvPr/>
        </p:nvSpPr>
        <p:spPr bwMode="auto">
          <a:xfrm>
            <a:off x="573088" y="5862638"/>
            <a:ext cx="1441450" cy="325437"/>
          </a:xfrm>
          <a:custGeom>
            <a:avLst/>
            <a:gdLst>
              <a:gd name="T0" fmla="*/ 49 w 908"/>
              <a:gd name="T1" fmla="*/ 30 h 205"/>
              <a:gd name="T2" fmla="*/ 78 w 908"/>
              <a:gd name="T3" fmla="*/ 34 h 205"/>
              <a:gd name="T4" fmla="*/ 169 w 908"/>
              <a:gd name="T5" fmla="*/ 33 h 205"/>
              <a:gd name="T6" fmla="*/ 255 w 908"/>
              <a:gd name="T7" fmla="*/ 63 h 205"/>
              <a:gd name="T8" fmla="*/ 295 w 908"/>
              <a:gd name="T9" fmla="*/ 19 h 205"/>
              <a:gd name="T10" fmla="*/ 481 w 908"/>
              <a:gd name="T11" fmla="*/ 23 h 205"/>
              <a:gd name="T12" fmla="*/ 594 w 908"/>
              <a:gd name="T13" fmla="*/ 75 h 205"/>
              <a:gd name="T14" fmla="*/ 677 w 908"/>
              <a:gd name="T15" fmla="*/ 96 h 205"/>
              <a:gd name="T16" fmla="*/ 799 w 908"/>
              <a:gd name="T17" fmla="*/ 143 h 205"/>
              <a:gd name="T18" fmla="*/ 855 w 908"/>
              <a:gd name="T19" fmla="*/ 200 h 205"/>
              <a:gd name="T20" fmla="*/ 480 w 908"/>
              <a:gd name="T21" fmla="*/ 170 h 205"/>
              <a:gd name="T22" fmla="*/ 404 w 908"/>
              <a:gd name="T23" fmla="*/ 162 h 205"/>
              <a:gd name="T24" fmla="*/ 62 w 908"/>
              <a:gd name="T25" fmla="*/ 117 h 205"/>
              <a:gd name="T26" fmla="*/ 30 w 908"/>
              <a:gd name="T27" fmla="*/ 15 h 205"/>
              <a:gd name="T28" fmla="*/ 49 w 908"/>
              <a:gd name="T29" fmla="*/ 3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08" h="205">
                <a:moveTo>
                  <a:pt x="49" y="30"/>
                </a:moveTo>
                <a:cubicBezTo>
                  <a:pt x="67" y="17"/>
                  <a:pt x="58" y="33"/>
                  <a:pt x="78" y="34"/>
                </a:cubicBezTo>
                <a:cubicBezTo>
                  <a:pt x="98" y="35"/>
                  <a:pt x="139" y="28"/>
                  <a:pt x="169" y="33"/>
                </a:cubicBezTo>
                <a:cubicBezTo>
                  <a:pt x="199" y="38"/>
                  <a:pt x="234" y="65"/>
                  <a:pt x="255" y="63"/>
                </a:cubicBezTo>
                <a:cubicBezTo>
                  <a:pt x="277" y="61"/>
                  <a:pt x="258" y="25"/>
                  <a:pt x="295" y="19"/>
                </a:cubicBezTo>
                <a:cubicBezTo>
                  <a:pt x="332" y="13"/>
                  <a:pt x="431" y="14"/>
                  <a:pt x="481" y="23"/>
                </a:cubicBezTo>
                <a:cubicBezTo>
                  <a:pt x="531" y="32"/>
                  <a:pt x="561" y="63"/>
                  <a:pt x="594" y="75"/>
                </a:cubicBezTo>
                <a:cubicBezTo>
                  <a:pt x="627" y="87"/>
                  <a:pt x="643" y="85"/>
                  <a:pt x="677" y="96"/>
                </a:cubicBezTo>
                <a:cubicBezTo>
                  <a:pt x="711" y="107"/>
                  <a:pt x="770" y="126"/>
                  <a:pt x="799" y="143"/>
                </a:cubicBezTo>
                <a:cubicBezTo>
                  <a:pt x="828" y="160"/>
                  <a:pt x="908" y="195"/>
                  <a:pt x="855" y="200"/>
                </a:cubicBezTo>
                <a:cubicBezTo>
                  <a:pt x="802" y="205"/>
                  <a:pt x="555" y="177"/>
                  <a:pt x="480" y="170"/>
                </a:cubicBezTo>
                <a:cubicBezTo>
                  <a:pt x="406" y="163"/>
                  <a:pt x="473" y="170"/>
                  <a:pt x="404" y="162"/>
                </a:cubicBezTo>
                <a:cubicBezTo>
                  <a:pt x="333" y="154"/>
                  <a:pt x="123" y="142"/>
                  <a:pt x="62" y="117"/>
                </a:cubicBezTo>
                <a:cubicBezTo>
                  <a:pt x="0" y="93"/>
                  <a:pt x="33" y="29"/>
                  <a:pt x="30" y="15"/>
                </a:cubicBezTo>
                <a:cubicBezTo>
                  <a:pt x="28" y="0"/>
                  <a:pt x="45" y="26"/>
                  <a:pt x="49" y="30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71" name="Freeform 75"/>
          <p:cNvSpPr>
            <a:spLocks/>
          </p:cNvSpPr>
          <p:nvPr/>
        </p:nvSpPr>
        <p:spPr bwMode="auto">
          <a:xfrm>
            <a:off x="1593850" y="3619500"/>
            <a:ext cx="866775" cy="460375"/>
          </a:xfrm>
          <a:custGeom>
            <a:avLst/>
            <a:gdLst>
              <a:gd name="T0" fmla="*/ 79 w 905"/>
              <a:gd name="T1" fmla="*/ 208 h 290"/>
              <a:gd name="T2" fmla="*/ 10 w 905"/>
              <a:gd name="T3" fmla="*/ 188 h 290"/>
              <a:gd name="T4" fmla="*/ 142 w 905"/>
              <a:gd name="T5" fmla="*/ 113 h 290"/>
              <a:gd name="T6" fmla="*/ 181 w 905"/>
              <a:gd name="T7" fmla="*/ 119 h 290"/>
              <a:gd name="T8" fmla="*/ 268 w 905"/>
              <a:gd name="T9" fmla="*/ 74 h 290"/>
              <a:gd name="T10" fmla="*/ 455 w 905"/>
              <a:gd name="T11" fmla="*/ 52 h 290"/>
              <a:gd name="T12" fmla="*/ 560 w 905"/>
              <a:gd name="T13" fmla="*/ 13 h 290"/>
              <a:gd name="T14" fmla="*/ 661 w 905"/>
              <a:gd name="T15" fmla="*/ 127 h 290"/>
              <a:gd name="T16" fmla="*/ 789 w 905"/>
              <a:gd name="T17" fmla="*/ 177 h 290"/>
              <a:gd name="T18" fmla="*/ 852 w 905"/>
              <a:gd name="T19" fmla="*/ 251 h 290"/>
              <a:gd name="T20" fmla="*/ 471 w 905"/>
              <a:gd name="T21" fmla="*/ 264 h 290"/>
              <a:gd name="T22" fmla="*/ 393 w 905"/>
              <a:gd name="T23" fmla="*/ 264 h 290"/>
              <a:gd name="T24" fmla="*/ 202 w 905"/>
              <a:gd name="T25" fmla="*/ 290 h 290"/>
              <a:gd name="T26" fmla="*/ 99 w 905"/>
              <a:gd name="T27" fmla="*/ 263 h 290"/>
              <a:gd name="T28" fmla="*/ 79 w 905"/>
              <a:gd name="T29" fmla="*/ 208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05" h="290">
                <a:moveTo>
                  <a:pt x="79" y="208"/>
                </a:moveTo>
                <a:cubicBezTo>
                  <a:pt x="64" y="196"/>
                  <a:pt x="0" y="204"/>
                  <a:pt x="10" y="188"/>
                </a:cubicBezTo>
                <a:cubicBezTo>
                  <a:pt x="20" y="172"/>
                  <a:pt x="114" y="125"/>
                  <a:pt x="142" y="113"/>
                </a:cubicBezTo>
                <a:cubicBezTo>
                  <a:pt x="170" y="101"/>
                  <a:pt x="160" y="126"/>
                  <a:pt x="181" y="119"/>
                </a:cubicBezTo>
                <a:cubicBezTo>
                  <a:pt x="202" y="112"/>
                  <a:pt x="222" y="85"/>
                  <a:pt x="268" y="74"/>
                </a:cubicBezTo>
                <a:cubicBezTo>
                  <a:pt x="314" y="63"/>
                  <a:pt x="407" y="62"/>
                  <a:pt x="455" y="52"/>
                </a:cubicBezTo>
                <a:cubicBezTo>
                  <a:pt x="504" y="42"/>
                  <a:pt x="525" y="0"/>
                  <a:pt x="560" y="13"/>
                </a:cubicBezTo>
                <a:cubicBezTo>
                  <a:pt x="594" y="26"/>
                  <a:pt x="623" y="100"/>
                  <a:pt x="661" y="127"/>
                </a:cubicBezTo>
                <a:cubicBezTo>
                  <a:pt x="700" y="155"/>
                  <a:pt x="758" y="156"/>
                  <a:pt x="789" y="177"/>
                </a:cubicBezTo>
                <a:cubicBezTo>
                  <a:pt x="821" y="197"/>
                  <a:pt x="905" y="236"/>
                  <a:pt x="852" y="251"/>
                </a:cubicBezTo>
                <a:cubicBezTo>
                  <a:pt x="798" y="265"/>
                  <a:pt x="547" y="262"/>
                  <a:pt x="471" y="264"/>
                </a:cubicBezTo>
                <a:cubicBezTo>
                  <a:pt x="395" y="265"/>
                  <a:pt x="438" y="260"/>
                  <a:pt x="393" y="264"/>
                </a:cubicBezTo>
                <a:cubicBezTo>
                  <a:pt x="348" y="268"/>
                  <a:pt x="251" y="290"/>
                  <a:pt x="202" y="290"/>
                </a:cubicBezTo>
                <a:cubicBezTo>
                  <a:pt x="153" y="290"/>
                  <a:pt x="119" y="277"/>
                  <a:pt x="99" y="263"/>
                </a:cubicBezTo>
                <a:cubicBezTo>
                  <a:pt x="79" y="249"/>
                  <a:pt x="87" y="231"/>
                  <a:pt x="79" y="208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4172" name="Picture 76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75" y="2492375"/>
            <a:ext cx="103188" cy="10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73" name="Picture 77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8" y="2959100"/>
            <a:ext cx="252412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74" name="Freeform 78"/>
          <p:cNvSpPr>
            <a:spLocks/>
          </p:cNvSpPr>
          <p:nvPr/>
        </p:nvSpPr>
        <p:spPr bwMode="auto">
          <a:xfrm>
            <a:off x="7864475" y="4057650"/>
            <a:ext cx="471488" cy="120650"/>
          </a:xfrm>
          <a:custGeom>
            <a:avLst/>
            <a:gdLst>
              <a:gd name="T0" fmla="*/ 45 w 831"/>
              <a:gd name="T1" fmla="*/ 84 h 140"/>
              <a:gd name="T2" fmla="*/ 93 w 831"/>
              <a:gd name="T3" fmla="*/ 64 h 140"/>
              <a:gd name="T4" fmla="*/ 230 w 831"/>
              <a:gd name="T5" fmla="*/ 2 h 140"/>
              <a:gd name="T6" fmla="*/ 319 w 831"/>
              <a:gd name="T7" fmla="*/ 50 h 140"/>
              <a:gd name="T8" fmla="*/ 443 w 831"/>
              <a:gd name="T9" fmla="*/ 22 h 140"/>
              <a:gd name="T10" fmla="*/ 539 w 831"/>
              <a:gd name="T11" fmla="*/ 29 h 140"/>
              <a:gd name="T12" fmla="*/ 621 w 831"/>
              <a:gd name="T13" fmla="*/ 64 h 140"/>
              <a:gd name="T14" fmla="*/ 731 w 831"/>
              <a:gd name="T15" fmla="*/ 91 h 140"/>
              <a:gd name="T16" fmla="*/ 785 w 831"/>
              <a:gd name="T17" fmla="*/ 132 h 140"/>
              <a:gd name="T18" fmla="*/ 456 w 831"/>
              <a:gd name="T19" fmla="*/ 139 h 140"/>
              <a:gd name="T20" fmla="*/ 388 w 831"/>
              <a:gd name="T21" fmla="*/ 139 h 140"/>
              <a:gd name="T22" fmla="*/ 86 w 831"/>
              <a:gd name="T23" fmla="*/ 132 h 140"/>
              <a:gd name="T24" fmla="*/ 4 w 831"/>
              <a:gd name="T25" fmla="*/ 132 h 140"/>
              <a:gd name="T26" fmla="*/ 45 w 831"/>
              <a:gd name="T27" fmla="*/ 84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31" h="140">
                <a:moveTo>
                  <a:pt x="45" y="84"/>
                </a:moveTo>
                <a:cubicBezTo>
                  <a:pt x="60" y="73"/>
                  <a:pt x="62" y="78"/>
                  <a:pt x="93" y="64"/>
                </a:cubicBezTo>
                <a:cubicBezTo>
                  <a:pt x="124" y="50"/>
                  <a:pt x="192" y="4"/>
                  <a:pt x="230" y="2"/>
                </a:cubicBezTo>
                <a:cubicBezTo>
                  <a:pt x="268" y="0"/>
                  <a:pt x="284" y="47"/>
                  <a:pt x="319" y="50"/>
                </a:cubicBezTo>
                <a:cubicBezTo>
                  <a:pt x="354" y="53"/>
                  <a:pt x="406" y="25"/>
                  <a:pt x="443" y="22"/>
                </a:cubicBezTo>
                <a:cubicBezTo>
                  <a:pt x="480" y="19"/>
                  <a:pt x="509" y="22"/>
                  <a:pt x="539" y="29"/>
                </a:cubicBezTo>
                <a:cubicBezTo>
                  <a:pt x="569" y="36"/>
                  <a:pt x="589" y="54"/>
                  <a:pt x="621" y="64"/>
                </a:cubicBezTo>
                <a:cubicBezTo>
                  <a:pt x="653" y="74"/>
                  <a:pt x="704" y="80"/>
                  <a:pt x="731" y="91"/>
                </a:cubicBezTo>
                <a:cubicBezTo>
                  <a:pt x="758" y="102"/>
                  <a:pt x="831" y="124"/>
                  <a:pt x="785" y="132"/>
                </a:cubicBezTo>
                <a:cubicBezTo>
                  <a:pt x="739" y="140"/>
                  <a:pt x="522" y="138"/>
                  <a:pt x="456" y="139"/>
                </a:cubicBezTo>
                <a:cubicBezTo>
                  <a:pt x="390" y="140"/>
                  <a:pt x="450" y="140"/>
                  <a:pt x="388" y="139"/>
                </a:cubicBezTo>
                <a:cubicBezTo>
                  <a:pt x="326" y="138"/>
                  <a:pt x="150" y="133"/>
                  <a:pt x="86" y="132"/>
                </a:cubicBezTo>
                <a:cubicBezTo>
                  <a:pt x="22" y="131"/>
                  <a:pt x="8" y="140"/>
                  <a:pt x="4" y="132"/>
                </a:cubicBezTo>
                <a:cubicBezTo>
                  <a:pt x="0" y="124"/>
                  <a:pt x="30" y="95"/>
                  <a:pt x="45" y="84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75" name="Oval 79"/>
          <p:cNvSpPr>
            <a:spLocks noChangeArrowheads="1"/>
          </p:cNvSpPr>
          <p:nvPr/>
        </p:nvSpPr>
        <p:spPr bwMode="auto">
          <a:xfrm rot="-1195801">
            <a:off x="7829550" y="4135438"/>
            <a:ext cx="458788" cy="177800"/>
          </a:xfrm>
          <a:prstGeom prst="ellipse">
            <a:avLst/>
          </a:prstGeom>
          <a:gradFill rotWithShape="1">
            <a:gsLst>
              <a:gs pos="0">
                <a:schemeClr val="accent2">
                  <a:alpha val="50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4176" name="Picture 80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613" y="3948113"/>
            <a:ext cx="3714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77" name="Freeform 81"/>
          <p:cNvSpPr>
            <a:spLocks/>
          </p:cNvSpPr>
          <p:nvPr/>
        </p:nvSpPr>
        <p:spPr bwMode="auto">
          <a:xfrm>
            <a:off x="7307263" y="4181475"/>
            <a:ext cx="955675" cy="176213"/>
          </a:xfrm>
          <a:custGeom>
            <a:avLst/>
            <a:gdLst>
              <a:gd name="T0" fmla="*/ 45 w 831"/>
              <a:gd name="T1" fmla="*/ 84 h 140"/>
              <a:gd name="T2" fmla="*/ 93 w 831"/>
              <a:gd name="T3" fmla="*/ 64 h 140"/>
              <a:gd name="T4" fmla="*/ 230 w 831"/>
              <a:gd name="T5" fmla="*/ 2 h 140"/>
              <a:gd name="T6" fmla="*/ 319 w 831"/>
              <a:gd name="T7" fmla="*/ 50 h 140"/>
              <a:gd name="T8" fmla="*/ 443 w 831"/>
              <a:gd name="T9" fmla="*/ 22 h 140"/>
              <a:gd name="T10" fmla="*/ 539 w 831"/>
              <a:gd name="T11" fmla="*/ 29 h 140"/>
              <a:gd name="T12" fmla="*/ 621 w 831"/>
              <a:gd name="T13" fmla="*/ 64 h 140"/>
              <a:gd name="T14" fmla="*/ 731 w 831"/>
              <a:gd name="T15" fmla="*/ 91 h 140"/>
              <a:gd name="T16" fmla="*/ 785 w 831"/>
              <a:gd name="T17" fmla="*/ 132 h 140"/>
              <a:gd name="T18" fmla="*/ 456 w 831"/>
              <a:gd name="T19" fmla="*/ 139 h 140"/>
              <a:gd name="T20" fmla="*/ 388 w 831"/>
              <a:gd name="T21" fmla="*/ 139 h 140"/>
              <a:gd name="T22" fmla="*/ 86 w 831"/>
              <a:gd name="T23" fmla="*/ 132 h 140"/>
              <a:gd name="T24" fmla="*/ 4 w 831"/>
              <a:gd name="T25" fmla="*/ 132 h 140"/>
              <a:gd name="T26" fmla="*/ 45 w 831"/>
              <a:gd name="T27" fmla="*/ 84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31" h="140">
                <a:moveTo>
                  <a:pt x="45" y="84"/>
                </a:moveTo>
                <a:cubicBezTo>
                  <a:pt x="60" y="73"/>
                  <a:pt x="62" y="78"/>
                  <a:pt x="93" y="64"/>
                </a:cubicBezTo>
                <a:cubicBezTo>
                  <a:pt x="124" y="50"/>
                  <a:pt x="192" y="4"/>
                  <a:pt x="230" y="2"/>
                </a:cubicBezTo>
                <a:cubicBezTo>
                  <a:pt x="268" y="0"/>
                  <a:pt x="284" y="47"/>
                  <a:pt x="319" y="50"/>
                </a:cubicBezTo>
                <a:cubicBezTo>
                  <a:pt x="354" y="53"/>
                  <a:pt x="406" y="25"/>
                  <a:pt x="443" y="22"/>
                </a:cubicBezTo>
                <a:cubicBezTo>
                  <a:pt x="480" y="19"/>
                  <a:pt x="509" y="22"/>
                  <a:pt x="539" y="29"/>
                </a:cubicBezTo>
                <a:cubicBezTo>
                  <a:pt x="569" y="36"/>
                  <a:pt x="589" y="54"/>
                  <a:pt x="621" y="64"/>
                </a:cubicBezTo>
                <a:cubicBezTo>
                  <a:pt x="653" y="74"/>
                  <a:pt x="704" y="80"/>
                  <a:pt x="731" y="91"/>
                </a:cubicBezTo>
                <a:cubicBezTo>
                  <a:pt x="758" y="102"/>
                  <a:pt x="831" y="124"/>
                  <a:pt x="785" y="132"/>
                </a:cubicBezTo>
                <a:cubicBezTo>
                  <a:pt x="739" y="140"/>
                  <a:pt x="522" y="138"/>
                  <a:pt x="456" y="139"/>
                </a:cubicBezTo>
                <a:cubicBezTo>
                  <a:pt x="390" y="140"/>
                  <a:pt x="450" y="140"/>
                  <a:pt x="388" y="139"/>
                </a:cubicBezTo>
                <a:cubicBezTo>
                  <a:pt x="326" y="138"/>
                  <a:pt x="150" y="133"/>
                  <a:pt x="86" y="132"/>
                </a:cubicBezTo>
                <a:cubicBezTo>
                  <a:pt x="22" y="131"/>
                  <a:pt x="8" y="140"/>
                  <a:pt x="4" y="132"/>
                </a:cubicBezTo>
                <a:cubicBezTo>
                  <a:pt x="0" y="124"/>
                  <a:pt x="30" y="95"/>
                  <a:pt x="45" y="84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78" name="Oval 82"/>
          <p:cNvSpPr>
            <a:spLocks noChangeArrowheads="1"/>
          </p:cNvSpPr>
          <p:nvPr/>
        </p:nvSpPr>
        <p:spPr bwMode="auto">
          <a:xfrm rot="-936940">
            <a:off x="6461125" y="3109913"/>
            <a:ext cx="333375" cy="128587"/>
          </a:xfrm>
          <a:prstGeom prst="ellipse">
            <a:avLst/>
          </a:prstGeom>
          <a:gradFill rotWithShape="1">
            <a:gsLst>
              <a:gs pos="0">
                <a:schemeClr val="accent2">
                  <a:alpha val="50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79" name="Freeform 83"/>
          <p:cNvSpPr>
            <a:spLocks/>
          </p:cNvSpPr>
          <p:nvPr/>
        </p:nvSpPr>
        <p:spPr bwMode="auto">
          <a:xfrm>
            <a:off x="6149975" y="3106738"/>
            <a:ext cx="925513" cy="200025"/>
          </a:xfrm>
          <a:custGeom>
            <a:avLst/>
            <a:gdLst>
              <a:gd name="T0" fmla="*/ 79 w 583"/>
              <a:gd name="T1" fmla="*/ 2 h 126"/>
              <a:gd name="T2" fmla="*/ 84 w 583"/>
              <a:gd name="T3" fmla="*/ 18 h 126"/>
              <a:gd name="T4" fmla="*/ 139 w 583"/>
              <a:gd name="T5" fmla="*/ 18 h 126"/>
              <a:gd name="T6" fmla="*/ 187 w 583"/>
              <a:gd name="T7" fmla="*/ 31 h 126"/>
              <a:gd name="T8" fmla="*/ 190 w 583"/>
              <a:gd name="T9" fmla="*/ 37 h 126"/>
              <a:gd name="T10" fmla="*/ 214 w 583"/>
              <a:gd name="T11" fmla="*/ 9 h 126"/>
              <a:gd name="T12" fmla="*/ 326 w 583"/>
              <a:gd name="T13" fmla="*/ 11 h 126"/>
              <a:gd name="T14" fmla="*/ 394 w 583"/>
              <a:gd name="T15" fmla="*/ 44 h 126"/>
              <a:gd name="T16" fmla="*/ 444 w 583"/>
              <a:gd name="T17" fmla="*/ 57 h 126"/>
              <a:gd name="T18" fmla="*/ 517 w 583"/>
              <a:gd name="T19" fmla="*/ 87 h 126"/>
              <a:gd name="T20" fmla="*/ 551 w 583"/>
              <a:gd name="T21" fmla="*/ 123 h 126"/>
              <a:gd name="T22" fmla="*/ 326 w 583"/>
              <a:gd name="T23" fmla="*/ 104 h 126"/>
              <a:gd name="T24" fmla="*/ 280 w 583"/>
              <a:gd name="T25" fmla="*/ 99 h 126"/>
              <a:gd name="T26" fmla="*/ 88 w 583"/>
              <a:gd name="T27" fmla="*/ 52 h 126"/>
              <a:gd name="T28" fmla="*/ 5 w 583"/>
              <a:gd name="T29" fmla="*/ 23 h 126"/>
              <a:gd name="T30" fmla="*/ 55 w 583"/>
              <a:gd name="T31" fmla="*/ 6 h 126"/>
              <a:gd name="T32" fmla="*/ 79 w 583"/>
              <a:gd name="T33" fmla="*/ 2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83" h="126">
                <a:moveTo>
                  <a:pt x="79" y="2"/>
                </a:moveTo>
                <a:cubicBezTo>
                  <a:pt x="84" y="4"/>
                  <a:pt x="74" y="15"/>
                  <a:pt x="84" y="18"/>
                </a:cubicBezTo>
                <a:cubicBezTo>
                  <a:pt x="94" y="21"/>
                  <a:pt x="122" y="16"/>
                  <a:pt x="139" y="18"/>
                </a:cubicBezTo>
                <a:cubicBezTo>
                  <a:pt x="156" y="20"/>
                  <a:pt x="179" y="28"/>
                  <a:pt x="187" y="31"/>
                </a:cubicBezTo>
                <a:cubicBezTo>
                  <a:pt x="195" y="34"/>
                  <a:pt x="186" y="41"/>
                  <a:pt x="190" y="37"/>
                </a:cubicBezTo>
                <a:cubicBezTo>
                  <a:pt x="194" y="33"/>
                  <a:pt x="192" y="13"/>
                  <a:pt x="214" y="9"/>
                </a:cubicBezTo>
                <a:cubicBezTo>
                  <a:pt x="237" y="5"/>
                  <a:pt x="296" y="6"/>
                  <a:pt x="326" y="11"/>
                </a:cubicBezTo>
                <a:cubicBezTo>
                  <a:pt x="356" y="17"/>
                  <a:pt x="374" y="37"/>
                  <a:pt x="394" y="44"/>
                </a:cubicBezTo>
                <a:cubicBezTo>
                  <a:pt x="414" y="52"/>
                  <a:pt x="424" y="50"/>
                  <a:pt x="444" y="57"/>
                </a:cubicBezTo>
                <a:cubicBezTo>
                  <a:pt x="465" y="64"/>
                  <a:pt x="500" y="76"/>
                  <a:pt x="517" y="87"/>
                </a:cubicBezTo>
                <a:cubicBezTo>
                  <a:pt x="535" y="98"/>
                  <a:pt x="583" y="120"/>
                  <a:pt x="551" y="123"/>
                </a:cubicBezTo>
                <a:cubicBezTo>
                  <a:pt x="519" y="126"/>
                  <a:pt x="371" y="108"/>
                  <a:pt x="326" y="104"/>
                </a:cubicBezTo>
                <a:cubicBezTo>
                  <a:pt x="281" y="100"/>
                  <a:pt x="320" y="108"/>
                  <a:pt x="280" y="99"/>
                </a:cubicBezTo>
                <a:cubicBezTo>
                  <a:pt x="240" y="90"/>
                  <a:pt x="134" y="65"/>
                  <a:pt x="88" y="52"/>
                </a:cubicBezTo>
                <a:cubicBezTo>
                  <a:pt x="42" y="39"/>
                  <a:pt x="10" y="31"/>
                  <a:pt x="5" y="23"/>
                </a:cubicBezTo>
                <a:cubicBezTo>
                  <a:pt x="0" y="15"/>
                  <a:pt x="43" y="9"/>
                  <a:pt x="55" y="6"/>
                </a:cubicBezTo>
                <a:cubicBezTo>
                  <a:pt x="67" y="3"/>
                  <a:pt x="74" y="0"/>
                  <a:pt x="79" y="2"/>
                </a:cubicBezTo>
                <a:close/>
              </a:path>
            </a:pathLst>
          </a:custGeom>
          <a:gradFill rotWithShape="1">
            <a:gsLst>
              <a:gs pos="0">
                <a:srgbClr val="D9EDE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D9EDE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180" name="Group 84"/>
          <p:cNvGrpSpPr>
            <a:grpSpLocks/>
          </p:cNvGrpSpPr>
          <p:nvPr/>
        </p:nvGrpSpPr>
        <p:grpSpPr bwMode="auto">
          <a:xfrm>
            <a:off x="6858000" y="2509838"/>
            <a:ext cx="517525" cy="125412"/>
            <a:chOff x="3955" y="1621"/>
            <a:chExt cx="943" cy="228"/>
          </a:xfrm>
        </p:grpSpPr>
        <p:sp>
          <p:nvSpPr>
            <p:cNvPr id="4181" name="Oval 85"/>
            <p:cNvSpPr>
              <a:spLocks noChangeArrowheads="1"/>
            </p:cNvSpPr>
            <p:nvPr/>
          </p:nvSpPr>
          <p:spPr bwMode="auto">
            <a:xfrm rot="-769377">
              <a:off x="4202" y="1621"/>
              <a:ext cx="455" cy="176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50999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82" name="Freeform 86"/>
            <p:cNvSpPr>
              <a:spLocks/>
            </p:cNvSpPr>
            <p:nvPr/>
          </p:nvSpPr>
          <p:spPr bwMode="auto">
            <a:xfrm>
              <a:off x="3955" y="1706"/>
              <a:ext cx="943" cy="143"/>
            </a:xfrm>
            <a:custGeom>
              <a:avLst/>
              <a:gdLst>
                <a:gd name="T0" fmla="*/ 92 w 943"/>
                <a:gd name="T1" fmla="*/ 115 h 171"/>
                <a:gd name="T2" fmla="*/ 144 w 943"/>
                <a:gd name="T3" fmla="*/ 95 h 171"/>
                <a:gd name="T4" fmla="*/ 192 w 943"/>
                <a:gd name="T5" fmla="*/ 101 h 171"/>
                <a:gd name="T6" fmla="*/ 292 w 943"/>
                <a:gd name="T7" fmla="*/ 33 h 171"/>
                <a:gd name="T8" fmla="*/ 446 w 943"/>
                <a:gd name="T9" fmla="*/ 5 h 171"/>
                <a:gd name="T10" fmla="*/ 521 w 943"/>
                <a:gd name="T11" fmla="*/ 5 h 171"/>
                <a:gd name="T12" fmla="*/ 603 w 943"/>
                <a:gd name="T13" fmla="*/ 32 h 171"/>
                <a:gd name="T14" fmla="*/ 627 w 943"/>
                <a:gd name="T15" fmla="*/ 60 h 171"/>
                <a:gd name="T16" fmla="*/ 716 w 943"/>
                <a:gd name="T17" fmla="*/ 95 h 171"/>
                <a:gd name="T18" fmla="*/ 835 w 943"/>
                <a:gd name="T19" fmla="*/ 122 h 171"/>
                <a:gd name="T20" fmla="*/ 893 w 943"/>
                <a:gd name="T21" fmla="*/ 163 h 171"/>
                <a:gd name="T22" fmla="*/ 537 w 943"/>
                <a:gd name="T23" fmla="*/ 170 h 171"/>
                <a:gd name="T24" fmla="*/ 463 w 943"/>
                <a:gd name="T25" fmla="*/ 170 h 171"/>
                <a:gd name="T26" fmla="*/ 136 w 943"/>
                <a:gd name="T27" fmla="*/ 163 h 171"/>
                <a:gd name="T28" fmla="*/ 7 w 943"/>
                <a:gd name="T29" fmla="*/ 142 h 171"/>
                <a:gd name="T30" fmla="*/ 92 w 943"/>
                <a:gd name="T31" fmla="*/ 11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3" h="171">
                  <a:moveTo>
                    <a:pt x="92" y="115"/>
                  </a:moveTo>
                  <a:cubicBezTo>
                    <a:pt x="108" y="104"/>
                    <a:pt x="127" y="97"/>
                    <a:pt x="144" y="95"/>
                  </a:cubicBezTo>
                  <a:cubicBezTo>
                    <a:pt x="161" y="93"/>
                    <a:pt x="167" y="111"/>
                    <a:pt x="192" y="101"/>
                  </a:cubicBezTo>
                  <a:cubicBezTo>
                    <a:pt x="217" y="91"/>
                    <a:pt x="250" y="49"/>
                    <a:pt x="292" y="33"/>
                  </a:cubicBezTo>
                  <a:cubicBezTo>
                    <a:pt x="334" y="17"/>
                    <a:pt x="408" y="10"/>
                    <a:pt x="446" y="5"/>
                  </a:cubicBezTo>
                  <a:cubicBezTo>
                    <a:pt x="484" y="0"/>
                    <a:pt x="495" y="1"/>
                    <a:pt x="521" y="5"/>
                  </a:cubicBezTo>
                  <a:cubicBezTo>
                    <a:pt x="547" y="9"/>
                    <a:pt x="585" y="23"/>
                    <a:pt x="603" y="32"/>
                  </a:cubicBezTo>
                  <a:cubicBezTo>
                    <a:pt x="621" y="41"/>
                    <a:pt x="608" y="50"/>
                    <a:pt x="627" y="60"/>
                  </a:cubicBezTo>
                  <a:cubicBezTo>
                    <a:pt x="646" y="70"/>
                    <a:pt x="681" y="85"/>
                    <a:pt x="716" y="95"/>
                  </a:cubicBezTo>
                  <a:cubicBezTo>
                    <a:pt x="750" y="105"/>
                    <a:pt x="805" y="111"/>
                    <a:pt x="835" y="122"/>
                  </a:cubicBezTo>
                  <a:cubicBezTo>
                    <a:pt x="864" y="133"/>
                    <a:pt x="943" y="155"/>
                    <a:pt x="893" y="163"/>
                  </a:cubicBezTo>
                  <a:cubicBezTo>
                    <a:pt x="843" y="171"/>
                    <a:pt x="608" y="169"/>
                    <a:pt x="537" y="170"/>
                  </a:cubicBezTo>
                  <a:cubicBezTo>
                    <a:pt x="465" y="171"/>
                    <a:pt x="530" y="171"/>
                    <a:pt x="463" y="170"/>
                  </a:cubicBezTo>
                  <a:cubicBezTo>
                    <a:pt x="396" y="169"/>
                    <a:pt x="212" y="168"/>
                    <a:pt x="136" y="163"/>
                  </a:cubicBezTo>
                  <a:cubicBezTo>
                    <a:pt x="60" y="158"/>
                    <a:pt x="14" y="150"/>
                    <a:pt x="7" y="142"/>
                  </a:cubicBezTo>
                  <a:cubicBezTo>
                    <a:pt x="0" y="134"/>
                    <a:pt x="74" y="121"/>
                    <a:pt x="92" y="115"/>
                  </a:cubicBezTo>
                  <a:close/>
                </a:path>
              </a:pathLst>
            </a:custGeom>
            <a:gradFill rotWithShape="1">
              <a:gsLst>
                <a:gs pos="0">
                  <a:srgbClr val="D9EDE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D9EDE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4188" name="Picture 92" descr="Freeform 112_pptX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198563" y="5130800"/>
            <a:ext cx="1987550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0" name="Picture 94" descr="Freeform 113_pptX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-673108">
            <a:off x="496888" y="5581650"/>
            <a:ext cx="1916112" cy="4381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2" name="Picture 96" descr="Freeform 114_pptX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431925" y="5405438"/>
            <a:ext cx="1966913" cy="5778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4" name="Picture 98" descr="Freeform 116_pptX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582738" y="3589338"/>
            <a:ext cx="1257300" cy="5238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7" name="Picture 101" descr="Picture 135_pptX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21149383">
            <a:off x="2097881" y="4013206"/>
            <a:ext cx="1328738" cy="6778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" name="Picture 103" descr="Freeform 138_pptX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96056" y="6084888"/>
            <a:ext cx="2617788" cy="4460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2" name="Picture 106" descr="Freeform 111_pptX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463675" y="4452938"/>
            <a:ext cx="1971675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04" name="Freeform 108"/>
          <p:cNvSpPr>
            <a:spLocks/>
          </p:cNvSpPr>
          <p:nvPr/>
        </p:nvSpPr>
        <p:spPr bwMode="auto">
          <a:xfrm>
            <a:off x="587375" y="5654675"/>
            <a:ext cx="701675" cy="333375"/>
          </a:xfrm>
          <a:custGeom>
            <a:avLst/>
            <a:gdLst>
              <a:gd name="T0" fmla="*/ 64 w 442"/>
              <a:gd name="T1" fmla="*/ 107 h 210"/>
              <a:gd name="T2" fmla="*/ 156 w 442"/>
              <a:gd name="T3" fmla="*/ 47 h 210"/>
              <a:gd name="T4" fmla="*/ 309 w 442"/>
              <a:gd name="T5" fmla="*/ 1 h 210"/>
              <a:gd name="T6" fmla="*/ 408 w 442"/>
              <a:gd name="T7" fmla="*/ 41 h 210"/>
              <a:gd name="T8" fmla="*/ 428 w 442"/>
              <a:gd name="T9" fmla="*/ 114 h 210"/>
              <a:gd name="T10" fmla="*/ 322 w 442"/>
              <a:gd name="T11" fmla="*/ 81 h 210"/>
              <a:gd name="T12" fmla="*/ 295 w 442"/>
              <a:gd name="T13" fmla="*/ 147 h 210"/>
              <a:gd name="T14" fmla="*/ 236 w 442"/>
              <a:gd name="T15" fmla="*/ 147 h 210"/>
              <a:gd name="T16" fmla="*/ 117 w 442"/>
              <a:gd name="T17" fmla="*/ 133 h 210"/>
              <a:gd name="T18" fmla="*/ 4 w 442"/>
              <a:gd name="T19" fmla="*/ 200 h 210"/>
              <a:gd name="T20" fmla="*/ 90 w 442"/>
              <a:gd name="T21" fmla="*/ 74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42" h="210">
                <a:moveTo>
                  <a:pt x="64" y="107"/>
                </a:moveTo>
                <a:cubicBezTo>
                  <a:pt x="89" y="86"/>
                  <a:pt x="115" y="65"/>
                  <a:pt x="156" y="47"/>
                </a:cubicBezTo>
                <a:cubicBezTo>
                  <a:pt x="197" y="29"/>
                  <a:pt x="267" y="2"/>
                  <a:pt x="309" y="1"/>
                </a:cubicBezTo>
                <a:cubicBezTo>
                  <a:pt x="351" y="0"/>
                  <a:pt x="388" y="22"/>
                  <a:pt x="408" y="41"/>
                </a:cubicBezTo>
                <a:cubicBezTo>
                  <a:pt x="428" y="60"/>
                  <a:pt x="442" y="107"/>
                  <a:pt x="428" y="114"/>
                </a:cubicBezTo>
                <a:cubicBezTo>
                  <a:pt x="414" y="121"/>
                  <a:pt x="344" y="76"/>
                  <a:pt x="322" y="81"/>
                </a:cubicBezTo>
                <a:cubicBezTo>
                  <a:pt x="300" y="86"/>
                  <a:pt x="309" y="136"/>
                  <a:pt x="295" y="147"/>
                </a:cubicBezTo>
                <a:cubicBezTo>
                  <a:pt x="281" y="158"/>
                  <a:pt x="266" y="149"/>
                  <a:pt x="236" y="147"/>
                </a:cubicBezTo>
                <a:cubicBezTo>
                  <a:pt x="206" y="145"/>
                  <a:pt x="156" y="124"/>
                  <a:pt x="117" y="133"/>
                </a:cubicBezTo>
                <a:cubicBezTo>
                  <a:pt x="78" y="142"/>
                  <a:pt x="8" y="210"/>
                  <a:pt x="4" y="200"/>
                </a:cubicBezTo>
                <a:cubicBezTo>
                  <a:pt x="0" y="190"/>
                  <a:pt x="75" y="96"/>
                  <a:pt x="90" y="74"/>
                </a:cubicBezTo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  <a:softEdge rad="31750"/>
          </a:effec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4205" name="Picture 109" descr="Freeform 143_pptX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511300" y="5829300"/>
            <a:ext cx="1446213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08" name="Picture 112" descr="Freeform 111_pptX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068665" y="4188618"/>
            <a:ext cx="1971675" cy="5254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9" name="Picture 113" descr="Freeform 150_pptX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420813" y="3619500"/>
            <a:ext cx="746125" cy="4667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0" name="Picture 114" descr="Group 105_pptX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783556" y="2981325"/>
            <a:ext cx="879475" cy="8937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2" name="Picture 116" descr="Freeform 155_pptX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2201863" y="6149975"/>
            <a:ext cx="1865312" cy="3524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7" name="Picture 121" descr="Freeform 111_pptX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20957759">
            <a:off x="897731" y="3993380"/>
            <a:ext cx="1971675" cy="5254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8" name="Picture 122" descr="Freeform 139_pptX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994473">
            <a:off x="1016000" y="4578350"/>
            <a:ext cx="1655763" cy="6302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9" name="Picture 123" descr="Freeform 112_pptX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741363" y="5080000"/>
            <a:ext cx="1987550" cy="5508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0" name="Picture 124" descr="Freeform 166_pptX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20921736">
            <a:off x="1211263" y="4757343"/>
            <a:ext cx="1931987" cy="7413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2" name="Picture 126" descr="Freeform 143_pptX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2624138" y="5640382"/>
            <a:ext cx="1446212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23" name="Picture 127" descr="Freeform 164_pptX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792288" y="4660900"/>
            <a:ext cx="1798637" cy="50641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4" name="Picture 128" descr="Freeform 179_pptX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2509838" y="5286366"/>
            <a:ext cx="1512887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6" name="Picture 130" descr="Freeform 181_pptX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966394" y="5688013"/>
            <a:ext cx="1719263" cy="6477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8" name="Picture 132" descr="Freeform 139_pptX"/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193640">
            <a:off x="703263" y="5241925"/>
            <a:ext cx="1655762" cy="63023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9" name="Picture 133" descr="Freeform 184_pptX"/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983456" y="5827713"/>
            <a:ext cx="1187450" cy="4445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1" name="Picture 135" descr="Freeform 110_pptX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174750" y="4886325"/>
            <a:ext cx="1966913" cy="5238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2" name="Picture 136" descr="Freeform 139_pptX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413669" y="3794614"/>
            <a:ext cx="1506538" cy="5730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33" name="Freeform 137"/>
          <p:cNvSpPr>
            <a:spLocks/>
          </p:cNvSpPr>
          <p:nvPr/>
        </p:nvSpPr>
        <p:spPr bwMode="auto">
          <a:xfrm>
            <a:off x="7045325" y="2444750"/>
            <a:ext cx="177800" cy="153988"/>
          </a:xfrm>
          <a:custGeom>
            <a:avLst/>
            <a:gdLst>
              <a:gd name="T0" fmla="*/ 11 w 112"/>
              <a:gd name="T1" fmla="*/ 76 h 97"/>
              <a:gd name="T2" fmla="*/ 16 w 112"/>
              <a:gd name="T3" fmla="*/ 53 h 97"/>
              <a:gd name="T4" fmla="*/ 40 w 112"/>
              <a:gd name="T5" fmla="*/ 53 h 97"/>
              <a:gd name="T6" fmla="*/ 56 w 112"/>
              <a:gd name="T7" fmla="*/ 38 h 97"/>
              <a:gd name="T8" fmla="*/ 67 w 112"/>
              <a:gd name="T9" fmla="*/ 47 h 97"/>
              <a:gd name="T10" fmla="*/ 74 w 112"/>
              <a:gd name="T11" fmla="*/ 71 h 97"/>
              <a:gd name="T12" fmla="*/ 92 w 112"/>
              <a:gd name="T13" fmla="*/ 83 h 97"/>
              <a:gd name="T14" fmla="*/ 112 w 112"/>
              <a:gd name="T15" fmla="*/ 92 h 97"/>
              <a:gd name="T16" fmla="*/ 95 w 112"/>
              <a:gd name="T17" fmla="*/ 52 h 97"/>
              <a:gd name="T18" fmla="*/ 76 w 112"/>
              <a:gd name="T19" fmla="*/ 8 h 97"/>
              <a:gd name="T20" fmla="*/ 58 w 112"/>
              <a:gd name="T21" fmla="*/ 2 h 97"/>
              <a:gd name="T22" fmla="*/ 43 w 112"/>
              <a:gd name="T23" fmla="*/ 10 h 97"/>
              <a:gd name="T24" fmla="*/ 31 w 112"/>
              <a:gd name="T25" fmla="*/ 17 h 97"/>
              <a:gd name="T26" fmla="*/ 17 w 112"/>
              <a:gd name="T27" fmla="*/ 32 h 97"/>
              <a:gd name="T28" fmla="*/ 7 w 112"/>
              <a:gd name="T29" fmla="*/ 50 h 97"/>
              <a:gd name="T30" fmla="*/ 1 w 112"/>
              <a:gd name="T31" fmla="*/ 62 h 97"/>
              <a:gd name="T32" fmla="*/ 11 w 112"/>
              <a:gd name="T33" fmla="*/ 76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97">
                <a:moveTo>
                  <a:pt x="11" y="76"/>
                </a:moveTo>
                <a:cubicBezTo>
                  <a:pt x="17" y="73"/>
                  <a:pt x="11" y="57"/>
                  <a:pt x="16" y="53"/>
                </a:cubicBezTo>
                <a:cubicBezTo>
                  <a:pt x="21" y="49"/>
                  <a:pt x="33" y="55"/>
                  <a:pt x="40" y="53"/>
                </a:cubicBezTo>
                <a:cubicBezTo>
                  <a:pt x="47" y="51"/>
                  <a:pt x="52" y="39"/>
                  <a:pt x="56" y="38"/>
                </a:cubicBezTo>
                <a:cubicBezTo>
                  <a:pt x="60" y="37"/>
                  <a:pt x="64" y="42"/>
                  <a:pt x="67" y="47"/>
                </a:cubicBezTo>
                <a:cubicBezTo>
                  <a:pt x="70" y="52"/>
                  <a:pt x="70" y="65"/>
                  <a:pt x="74" y="71"/>
                </a:cubicBezTo>
                <a:cubicBezTo>
                  <a:pt x="78" y="77"/>
                  <a:pt x="86" y="80"/>
                  <a:pt x="92" y="83"/>
                </a:cubicBezTo>
                <a:cubicBezTo>
                  <a:pt x="98" y="86"/>
                  <a:pt x="112" y="97"/>
                  <a:pt x="112" y="92"/>
                </a:cubicBezTo>
                <a:cubicBezTo>
                  <a:pt x="112" y="87"/>
                  <a:pt x="101" y="66"/>
                  <a:pt x="95" y="52"/>
                </a:cubicBezTo>
                <a:cubicBezTo>
                  <a:pt x="89" y="38"/>
                  <a:pt x="82" y="16"/>
                  <a:pt x="76" y="8"/>
                </a:cubicBezTo>
                <a:cubicBezTo>
                  <a:pt x="70" y="0"/>
                  <a:pt x="63" y="2"/>
                  <a:pt x="58" y="2"/>
                </a:cubicBezTo>
                <a:cubicBezTo>
                  <a:pt x="53" y="2"/>
                  <a:pt x="47" y="8"/>
                  <a:pt x="43" y="10"/>
                </a:cubicBezTo>
                <a:cubicBezTo>
                  <a:pt x="39" y="12"/>
                  <a:pt x="35" y="13"/>
                  <a:pt x="31" y="17"/>
                </a:cubicBezTo>
                <a:cubicBezTo>
                  <a:pt x="27" y="21"/>
                  <a:pt x="21" y="27"/>
                  <a:pt x="17" y="32"/>
                </a:cubicBezTo>
                <a:cubicBezTo>
                  <a:pt x="13" y="37"/>
                  <a:pt x="10" y="45"/>
                  <a:pt x="7" y="50"/>
                </a:cubicBezTo>
                <a:cubicBezTo>
                  <a:pt x="4" y="55"/>
                  <a:pt x="0" y="58"/>
                  <a:pt x="1" y="62"/>
                </a:cubicBezTo>
                <a:cubicBezTo>
                  <a:pt x="2" y="66"/>
                  <a:pt x="9" y="73"/>
                  <a:pt x="11" y="76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34" name="Freeform 138"/>
          <p:cNvSpPr>
            <a:spLocks/>
          </p:cNvSpPr>
          <p:nvPr/>
        </p:nvSpPr>
        <p:spPr bwMode="auto">
          <a:xfrm>
            <a:off x="6437313" y="2930525"/>
            <a:ext cx="295275" cy="174625"/>
          </a:xfrm>
          <a:custGeom>
            <a:avLst/>
            <a:gdLst>
              <a:gd name="T0" fmla="*/ 25 w 186"/>
              <a:gd name="T1" fmla="*/ 77 h 110"/>
              <a:gd name="T2" fmla="*/ 49 w 186"/>
              <a:gd name="T3" fmla="*/ 106 h 110"/>
              <a:gd name="T4" fmla="*/ 67 w 186"/>
              <a:gd name="T5" fmla="*/ 100 h 110"/>
              <a:gd name="T6" fmla="*/ 90 w 186"/>
              <a:gd name="T7" fmla="*/ 82 h 110"/>
              <a:gd name="T8" fmla="*/ 112 w 186"/>
              <a:gd name="T9" fmla="*/ 77 h 110"/>
              <a:gd name="T10" fmla="*/ 126 w 186"/>
              <a:gd name="T11" fmla="*/ 72 h 110"/>
              <a:gd name="T12" fmla="*/ 154 w 186"/>
              <a:gd name="T13" fmla="*/ 85 h 110"/>
              <a:gd name="T14" fmla="*/ 185 w 186"/>
              <a:gd name="T15" fmla="*/ 94 h 110"/>
              <a:gd name="T16" fmla="*/ 148 w 186"/>
              <a:gd name="T17" fmla="*/ 53 h 110"/>
              <a:gd name="T18" fmla="*/ 129 w 186"/>
              <a:gd name="T19" fmla="*/ 8 h 110"/>
              <a:gd name="T20" fmla="*/ 102 w 186"/>
              <a:gd name="T21" fmla="*/ 2 h 110"/>
              <a:gd name="T22" fmla="*/ 78 w 186"/>
              <a:gd name="T23" fmla="*/ 10 h 110"/>
              <a:gd name="T24" fmla="*/ 58 w 186"/>
              <a:gd name="T25" fmla="*/ 31 h 110"/>
              <a:gd name="T26" fmla="*/ 44 w 186"/>
              <a:gd name="T27" fmla="*/ 44 h 110"/>
              <a:gd name="T28" fmla="*/ 23 w 186"/>
              <a:gd name="T29" fmla="*/ 51 h 110"/>
              <a:gd name="T30" fmla="*/ 0 w 186"/>
              <a:gd name="T31" fmla="*/ 74 h 110"/>
              <a:gd name="T32" fmla="*/ 25 w 186"/>
              <a:gd name="T33" fmla="*/ 77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6" h="110">
                <a:moveTo>
                  <a:pt x="25" y="77"/>
                </a:moveTo>
                <a:cubicBezTo>
                  <a:pt x="31" y="84"/>
                  <a:pt x="42" y="102"/>
                  <a:pt x="49" y="106"/>
                </a:cubicBezTo>
                <a:cubicBezTo>
                  <a:pt x="56" y="110"/>
                  <a:pt x="60" y="104"/>
                  <a:pt x="67" y="100"/>
                </a:cubicBezTo>
                <a:cubicBezTo>
                  <a:pt x="74" y="96"/>
                  <a:pt x="83" y="86"/>
                  <a:pt x="90" y="82"/>
                </a:cubicBezTo>
                <a:cubicBezTo>
                  <a:pt x="97" y="78"/>
                  <a:pt x="106" y="79"/>
                  <a:pt x="112" y="77"/>
                </a:cubicBezTo>
                <a:cubicBezTo>
                  <a:pt x="118" y="75"/>
                  <a:pt x="119" y="71"/>
                  <a:pt x="126" y="72"/>
                </a:cubicBezTo>
                <a:cubicBezTo>
                  <a:pt x="133" y="73"/>
                  <a:pt x="145" y="82"/>
                  <a:pt x="154" y="85"/>
                </a:cubicBezTo>
                <a:cubicBezTo>
                  <a:pt x="163" y="88"/>
                  <a:pt x="186" y="99"/>
                  <a:pt x="185" y="94"/>
                </a:cubicBezTo>
                <a:cubicBezTo>
                  <a:pt x="184" y="89"/>
                  <a:pt x="157" y="67"/>
                  <a:pt x="148" y="53"/>
                </a:cubicBezTo>
                <a:cubicBezTo>
                  <a:pt x="139" y="39"/>
                  <a:pt x="137" y="16"/>
                  <a:pt x="129" y="8"/>
                </a:cubicBezTo>
                <a:cubicBezTo>
                  <a:pt x="121" y="0"/>
                  <a:pt x="109" y="2"/>
                  <a:pt x="102" y="2"/>
                </a:cubicBezTo>
                <a:cubicBezTo>
                  <a:pt x="94" y="2"/>
                  <a:pt x="85" y="5"/>
                  <a:pt x="78" y="10"/>
                </a:cubicBezTo>
                <a:cubicBezTo>
                  <a:pt x="71" y="15"/>
                  <a:pt x="64" y="25"/>
                  <a:pt x="58" y="31"/>
                </a:cubicBezTo>
                <a:cubicBezTo>
                  <a:pt x="52" y="37"/>
                  <a:pt x="50" y="41"/>
                  <a:pt x="44" y="44"/>
                </a:cubicBezTo>
                <a:cubicBezTo>
                  <a:pt x="38" y="47"/>
                  <a:pt x="30" y="46"/>
                  <a:pt x="23" y="51"/>
                </a:cubicBezTo>
                <a:cubicBezTo>
                  <a:pt x="16" y="56"/>
                  <a:pt x="0" y="70"/>
                  <a:pt x="0" y="74"/>
                </a:cubicBezTo>
                <a:cubicBezTo>
                  <a:pt x="0" y="78"/>
                  <a:pt x="20" y="77"/>
                  <a:pt x="25" y="77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35" name="Freeform 139"/>
          <p:cNvSpPr>
            <a:spLocks/>
          </p:cNvSpPr>
          <p:nvPr/>
        </p:nvSpPr>
        <p:spPr bwMode="auto">
          <a:xfrm>
            <a:off x="6146800" y="3049588"/>
            <a:ext cx="460375" cy="112712"/>
          </a:xfrm>
          <a:custGeom>
            <a:avLst/>
            <a:gdLst>
              <a:gd name="T0" fmla="*/ 72 w 290"/>
              <a:gd name="T1" fmla="*/ 56 h 71"/>
              <a:gd name="T2" fmla="*/ 105 w 290"/>
              <a:gd name="T3" fmla="*/ 54 h 71"/>
              <a:gd name="T4" fmla="*/ 142 w 290"/>
              <a:gd name="T5" fmla="*/ 54 h 71"/>
              <a:gd name="T6" fmla="*/ 171 w 290"/>
              <a:gd name="T7" fmla="*/ 61 h 71"/>
              <a:gd name="T8" fmla="*/ 199 w 290"/>
              <a:gd name="T9" fmla="*/ 70 h 71"/>
              <a:gd name="T10" fmla="*/ 214 w 290"/>
              <a:gd name="T11" fmla="*/ 53 h 71"/>
              <a:gd name="T12" fmla="*/ 253 w 290"/>
              <a:gd name="T13" fmla="*/ 50 h 71"/>
              <a:gd name="T14" fmla="*/ 289 w 290"/>
              <a:gd name="T15" fmla="*/ 44 h 71"/>
              <a:gd name="T16" fmla="*/ 244 w 290"/>
              <a:gd name="T17" fmla="*/ 34 h 71"/>
              <a:gd name="T18" fmla="*/ 204 w 290"/>
              <a:gd name="T19" fmla="*/ 5 h 71"/>
              <a:gd name="T20" fmla="*/ 170 w 290"/>
              <a:gd name="T21" fmla="*/ 2 h 71"/>
              <a:gd name="T22" fmla="*/ 146 w 290"/>
              <a:gd name="T23" fmla="*/ 10 h 71"/>
              <a:gd name="T24" fmla="*/ 128 w 290"/>
              <a:gd name="T25" fmla="*/ 17 h 71"/>
              <a:gd name="T26" fmla="*/ 106 w 290"/>
              <a:gd name="T27" fmla="*/ 33 h 71"/>
              <a:gd name="T28" fmla="*/ 69 w 290"/>
              <a:gd name="T29" fmla="*/ 41 h 71"/>
              <a:gd name="T30" fmla="*/ 0 w 290"/>
              <a:gd name="T31" fmla="*/ 56 h 71"/>
              <a:gd name="T32" fmla="*/ 72 w 290"/>
              <a:gd name="T33" fmla="*/ 56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90" h="71">
                <a:moveTo>
                  <a:pt x="72" y="56"/>
                </a:moveTo>
                <a:cubicBezTo>
                  <a:pt x="89" y="56"/>
                  <a:pt x="93" y="54"/>
                  <a:pt x="105" y="54"/>
                </a:cubicBezTo>
                <a:cubicBezTo>
                  <a:pt x="117" y="54"/>
                  <a:pt x="131" y="53"/>
                  <a:pt x="142" y="54"/>
                </a:cubicBezTo>
                <a:cubicBezTo>
                  <a:pt x="153" y="55"/>
                  <a:pt x="162" y="58"/>
                  <a:pt x="171" y="61"/>
                </a:cubicBezTo>
                <a:cubicBezTo>
                  <a:pt x="180" y="64"/>
                  <a:pt x="192" y="71"/>
                  <a:pt x="199" y="70"/>
                </a:cubicBezTo>
                <a:cubicBezTo>
                  <a:pt x="206" y="69"/>
                  <a:pt x="205" y="56"/>
                  <a:pt x="214" y="53"/>
                </a:cubicBezTo>
                <a:cubicBezTo>
                  <a:pt x="223" y="50"/>
                  <a:pt x="241" y="51"/>
                  <a:pt x="253" y="50"/>
                </a:cubicBezTo>
                <a:cubicBezTo>
                  <a:pt x="265" y="49"/>
                  <a:pt x="290" y="47"/>
                  <a:pt x="289" y="44"/>
                </a:cubicBezTo>
                <a:cubicBezTo>
                  <a:pt x="288" y="41"/>
                  <a:pt x="258" y="40"/>
                  <a:pt x="244" y="34"/>
                </a:cubicBezTo>
                <a:cubicBezTo>
                  <a:pt x="230" y="28"/>
                  <a:pt x="216" y="10"/>
                  <a:pt x="204" y="5"/>
                </a:cubicBezTo>
                <a:cubicBezTo>
                  <a:pt x="192" y="0"/>
                  <a:pt x="180" y="1"/>
                  <a:pt x="170" y="2"/>
                </a:cubicBezTo>
                <a:cubicBezTo>
                  <a:pt x="160" y="3"/>
                  <a:pt x="153" y="8"/>
                  <a:pt x="146" y="10"/>
                </a:cubicBezTo>
                <a:cubicBezTo>
                  <a:pt x="140" y="12"/>
                  <a:pt x="134" y="13"/>
                  <a:pt x="128" y="17"/>
                </a:cubicBezTo>
                <a:cubicBezTo>
                  <a:pt x="122" y="21"/>
                  <a:pt x="116" y="29"/>
                  <a:pt x="106" y="33"/>
                </a:cubicBezTo>
                <a:cubicBezTo>
                  <a:pt x="96" y="37"/>
                  <a:pt x="87" y="37"/>
                  <a:pt x="69" y="41"/>
                </a:cubicBezTo>
                <a:cubicBezTo>
                  <a:pt x="51" y="45"/>
                  <a:pt x="0" y="54"/>
                  <a:pt x="0" y="56"/>
                </a:cubicBezTo>
                <a:cubicBezTo>
                  <a:pt x="0" y="58"/>
                  <a:pt x="55" y="56"/>
                  <a:pt x="72" y="56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36" name="Freeform 140"/>
          <p:cNvSpPr>
            <a:spLocks/>
          </p:cNvSpPr>
          <p:nvPr/>
        </p:nvSpPr>
        <p:spPr bwMode="auto">
          <a:xfrm>
            <a:off x="6623050" y="3067050"/>
            <a:ext cx="325438" cy="179388"/>
          </a:xfrm>
          <a:custGeom>
            <a:avLst/>
            <a:gdLst>
              <a:gd name="T0" fmla="*/ 3 w 205"/>
              <a:gd name="T1" fmla="*/ 48 h 113"/>
              <a:gd name="T2" fmla="*/ 21 w 205"/>
              <a:gd name="T3" fmla="*/ 53 h 113"/>
              <a:gd name="T4" fmla="*/ 40 w 205"/>
              <a:gd name="T5" fmla="*/ 54 h 113"/>
              <a:gd name="T6" fmla="*/ 72 w 205"/>
              <a:gd name="T7" fmla="*/ 59 h 113"/>
              <a:gd name="T8" fmla="*/ 99 w 205"/>
              <a:gd name="T9" fmla="*/ 71 h 113"/>
              <a:gd name="T10" fmla="*/ 135 w 205"/>
              <a:gd name="T11" fmla="*/ 80 h 113"/>
              <a:gd name="T12" fmla="*/ 166 w 205"/>
              <a:gd name="T13" fmla="*/ 92 h 113"/>
              <a:gd name="T14" fmla="*/ 201 w 205"/>
              <a:gd name="T15" fmla="*/ 104 h 113"/>
              <a:gd name="T16" fmla="*/ 142 w 205"/>
              <a:gd name="T17" fmla="*/ 34 h 113"/>
              <a:gd name="T18" fmla="*/ 102 w 205"/>
              <a:gd name="T19" fmla="*/ 5 h 113"/>
              <a:gd name="T20" fmla="*/ 68 w 205"/>
              <a:gd name="T21" fmla="*/ 2 h 113"/>
              <a:gd name="T22" fmla="*/ 44 w 205"/>
              <a:gd name="T23" fmla="*/ 10 h 113"/>
              <a:gd name="T24" fmla="*/ 26 w 205"/>
              <a:gd name="T25" fmla="*/ 17 h 113"/>
              <a:gd name="T26" fmla="*/ 4 w 205"/>
              <a:gd name="T27" fmla="*/ 33 h 113"/>
              <a:gd name="T28" fmla="*/ 3 w 205"/>
              <a:gd name="T29" fmla="*/ 48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05" h="113">
                <a:moveTo>
                  <a:pt x="3" y="48"/>
                </a:moveTo>
                <a:cubicBezTo>
                  <a:pt x="6" y="51"/>
                  <a:pt x="15" y="52"/>
                  <a:pt x="21" y="53"/>
                </a:cubicBezTo>
                <a:cubicBezTo>
                  <a:pt x="27" y="54"/>
                  <a:pt x="32" y="53"/>
                  <a:pt x="40" y="54"/>
                </a:cubicBezTo>
                <a:cubicBezTo>
                  <a:pt x="48" y="55"/>
                  <a:pt x="62" y="56"/>
                  <a:pt x="72" y="59"/>
                </a:cubicBezTo>
                <a:cubicBezTo>
                  <a:pt x="82" y="62"/>
                  <a:pt x="89" y="68"/>
                  <a:pt x="99" y="71"/>
                </a:cubicBezTo>
                <a:cubicBezTo>
                  <a:pt x="109" y="74"/>
                  <a:pt x="124" y="77"/>
                  <a:pt x="135" y="80"/>
                </a:cubicBezTo>
                <a:cubicBezTo>
                  <a:pt x="146" y="83"/>
                  <a:pt x="155" y="88"/>
                  <a:pt x="166" y="92"/>
                </a:cubicBezTo>
                <a:cubicBezTo>
                  <a:pt x="177" y="96"/>
                  <a:pt x="205" y="113"/>
                  <a:pt x="201" y="104"/>
                </a:cubicBezTo>
                <a:cubicBezTo>
                  <a:pt x="197" y="95"/>
                  <a:pt x="158" y="50"/>
                  <a:pt x="142" y="34"/>
                </a:cubicBezTo>
                <a:cubicBezTo>
                  <a:pt x="126" y="18"/>
                  <a:pt x="114" y="10"/>
                  <a:pt x="102" y="5"/>
                </a:cubicBezTo>
                <a:cubicBezTo>
                  <a:pt x="90" y="0"/>
                  <a:pt x="78" y="1"/>
                  <a:pt x="68" y="2"/>
                </a:cubicBezTo>
                <a:cubicBezTo>
                  <a:pt x="58" y="3"/>
                  <a:pt x="51" y="8"/>
                  <a:pt x="44" y="10"/>
                </a:cubicBezTo>
                <a:cubicBezTo>
                  <a:pt x="38" y="12"/>
                  <a:pt x="32" y="13"/>
                  <a:pt x="26" y="17"/>
                </a:cubicBezTo>
                <a:cubicBezTo>
                  <a:pt x="20" y="21"/>
                  <a:pt x="8" y="28"/>
                  <a:pt x="4" y="33"/>
                </a:cubicBezTo>
                <a:cubicBezTo>
                  <a:pt x="0" y="38"/>
                  <a:pt x="3" y="45"/>
                  <a:pt x="3" y="48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37" name="Freeform 141"/>
          <p:cNvSpPr>
            <a:spLocks/>
          </p:cNvSpPr>
          <p:nvPr/>
        </p:nvSpPr>
        <p:spPr bwMode="auto">
          <a:xfrm>
            <a:off x="7693025" y="3908425"/>
            <a:ext cx="588963" cy="330200"/>
          </a:xfrm>
          <a:custGeom>
            <a:avLst/>
            <a:gdLst>
              <a:gd name="T0" fmla="*/ 22 w 371"/>
              <a:gd name="T1" fmla="*/ 118 h 208"/>
              <a:gd name="T2" fmla="*/ 62 w 371"/>
              <a:gd name="T3" fmla="*/ 154 h 208"/>
              <a:gd name="T4" fmla="*/ 106 w 371"/>
              <a:gd name="T5" fmla="*/ 106 h 208"/>
              <a:gd name="T6" fmla="*/ 130 w 371"/>
              <a:gd name="T7" fmla="*/ 39 h 208"/>
              <a:gd name="T8" fmla="*/ 160 w 371"/>
              <a:gd name="T9" fmla="*/ 37 h 208"/>
              <a:gd name="T10" fmla="*/ 166 w 371"/>
              <a:gd name="T11" fmla="*/ 72 h 208"/>
              <a:gd name="T12" fmla="*/ 196 w 371"/>
              <a:gd name="T13" fmla="*/ 79 h 208"/>
              <a:gd name="T14" fmla="*/ 227 w 371"/>
              <a:gd name="T15" fmla="*/ 120 h 208"/>
              <a:gd name="T16" fmla="*/ 280 w 371"/>
              <a:gd name="T17" fmla="*/ 138 h 208"/>
              <a:gd name="T18" fmla="*/ 364 w 371"/>
              <a:gd name="T19" fmla="*/ 207 h 208"/>
              <a:gd name="T20" fmla="*/ 320 w 371"/>
              <a:gd name="T21" fmla="*/ 132 h 208"/>
              <a:gd name="T22" fmla="*/ 260 w 371"/>
              <a:gd name="T23" fmla="*/ 60 h 208"/>
              <a:gd name="T24" fmla="*/ 176 w 371"/>
              <a:gd name="T25" fmla="*/ 61 h 208"/>
              <a:gd name="T26" fmla="*/ 149 w 371"/>
              <a:gd name="T27" fmla="*/ 9 h 208"/>
              <a:gd name="T28" fmla="*/ 122 w 371"/>
              <a:gd name="T29" fmla="*/ 6 h 208"/>
              <a:gd name="T30" fmla="*/ 91 w 371"/>
              <a:gd name="T31" fmla="*/ 22 h 208"/>
              <a:gd name="T32" fmla="*/ 55 w 371"/>
              <a:gd name="T33" fmla="*/ 36 h 208"/>
              <a:gd name="T34" fmla="*/ 33 w 371"/>
              <a:gd name="T35" fmla="*/ 57 h 208"/>
              <a:gd name="T36" fmla="*/ 18 w 371"/>
              <a:gd name="T37" fmla="*/ 77 h 208"/>
              <a:gd name="T38" fmla="*/ 1 w 371"/>
              <a:gd name="T39" fmla="*/ 106 h 208"/>
              <a:gd name="T40" fmla="*/ 22 w 371"/>
              <a:gd name="T41" fmla="*/ 11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71" h="208">
                <a:moveTo>
                  <a:pt x="22" y="118"/>
                </a:moveTo>
                <a:cubicBezTo>
                  <a:pt x="32" y="126"/>
                  <a:pt x="48" y="156"/>
                  <a:pt x="62" y="154"/>
                </a:cubicBezTo>
                <a:cubicBezTo>
                  <a:pt x="76" y="152"/>
                  <a:pt x="95" y="125"/>
                  <a:pt x="106" y="106"/>
                </a:cubicBezTo>
                <a:cubicBezTo>
                  <a:pt x="117" y="87"/>
                  <a:pt x="121" y="50"/>
                  <a:pt x="130" y="39"/>
                </a:cubicBezTo>
                <a:cubicBezTo>
                  <a:pt x="139" y="28"/>
                  <a:pt x="154" y="32"/>
                  <a:pt x="160" y="37"/>
                </a:cubicBezTo>
                <a:cubicBezTo>
                  <a:pt x="166" y="42"/>
                  <a:pt x="160" y="65"/>
                  <a:pt x="166" y="72"/>
                </a:cubicBezTo>
                <a:cubicBezTo>
                  <a:pt x="172" y="79"/>
                  <a:pt x="186" y="71"/>
                  <a:pt x="196" y="79"/>
                </a:cubicBezTo>
                <a:cubicBezTo>
                  <a:pt x="206" y="87"/>
                  <a:pt x="213" y="110"/>
                  <a:pt x="227" y="120"/>
                </a:cubicBezTo>
                <a:cubicBezTo>
                  <a:pt x="241" y="130"/>
                  <a:pt x="257" y="124"/>
                  <a:pt x="280" y="138"/>
                </a:cubicBezTo>
                <a:cubicBezTo>
                  <a:pt x="303" y="152"/>
                  <a:pt x="357" y="208"/>
                  <a:pt x="364" y="207"/>
                </a:cubicBezTo>
                <a:cubicBezTo>
                  <a:pt x="371" y="206"/>
                  <a:pt x="337" y="156"/>
                  <a:pt x="320" y="132"/>
                </a:cubicBezTo>
                <a:cubicBezTo>
                  <a:pt x="303" y="108"/>
                  <a:pt x="284" y="72"/>
                  <a:pt x="260" y="60"/>
                </a:cubicBezTo>
                <a:cubicBezTo>
                  <a:pt x="236" y="48"/>
                  <a:pt x="194" y="69"/>
                  <a:pt x="176" y="61"/>
                </a:cubicBezTo>
                <a:cubicBezTo>
                  <a:pt x="158" y="53"/>
                  <a:pt x="158" y="18"/>
                  <a:pt x="149" y="9"/>
                </a:cubicBezTo>
                <a:cubicBezTo>
                  <a:pt x="140" y="0"/>
                  <a:pt x="132" y="4"/>
                  <a:pt x="122" y="6"/>
                </a:cubicBezTo>
                <a:cubicBezTo>
                  <a:pt x="112" y="8"/>
                  <a:pt x="102" y="17"/>
                  <a:pt x="91" y="22"/>
                </a:cubicBezTo>
                <a:cubicBezTo>
                  <a:pt x="80" y="27"/>
                  <a:pt x="65" y="30"/>
                  <a:pt x="55" y="36"/>
                </a:cubicBezTo>
                <a:cubicBezTo>
                  <a:pt x="45" y="42"/>
                  <a:pt x="39" y="50"/>
                  <a:pt x="33" y="57"/>
                </a:cubicBezTo>
                <a:cubicBezTo>
                  <a:pt x="27" y="64"/>
                  <a:pt x="23" y="69"/>
                  <a:pt x="18" y="77"/>
                </a:cubicBezTo>
                <a:cubicBezTo>
                  <a:pt x="13" y="85"/>
                  <a:pt x="0" y="99"/>
                  <a:pt x="1" y="106"/>
                </a:cubicBezTo>
                <a:cubicBezTo>
                  <a:pt x="2" y="113"/>
                  <a:pt x="12" y="110"/>
                  <a:pt x="22" y="118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38" name="Freeform 142"/>
          <p:cNvSpPr>
            <a:spLocks/>
          </p:cNvSpPr>
          <p:nvPr/>
        </p:nvSpPr>
        <p:spPr bwMode="auto">
          <a:xfrm>
            <a:off x="7280275" y="4076700"/>
            <a:ext cx="679450" cy="301625"/>
          </a:xfrm>
          <a:custGeom>
            <a:avLst/>
            <a:gdLst>
              <a:gd name="T0" fmla="*/ 91 w 428"/>
              <a:gd name="T1" fmla="*/ 120 h 190"/>
              <a:gd name="T2" fmla="*/ 117 w 428"/>
              <a:gd name="T3" fmla="*/ 106 h 190"/>
              <a:gd name="T4" fmla="*/ 172 w 428"/>
              <a:gd name="T5" fmla="*/ 128 h 190"/>
              <a:gd name="T6" fmla="*/ 229 w 428"/>
              <a:gd name="T7" fmla="*/ 107 h 190"/>
              <a:gd name="T8" fmla="*/ 274 w 428"/>
              <a:gd name="T9" fmla="*/ 108 h 190"/>
              <a:gd name="T10" fmla="*/ 301 w 428"/>
              <a:gd name="T11" fmla="*/ 93 h 190"/>
              <a:gd name="T12" fmla="*/ 366 w 428"/>
              <a:gd name="T13" fmla="*/ 88 h 190"/>
              <a:gd name="T14" fmla="*/ 426 w 428"/>
              <a:gd name="T15" fmla="*/ 78 h 190"/>
              <a:gd name="T16" fmla="*/ 351 w 428"/>
              <a:gd name="T17" fmla="*/ 60 h 190"/>
              <a:gd name="T18" fmla="*/ 284 w 428"/>
              <a:gd name="T19" fmla="*/ 8 h 190"/>
              <a:gd name="T20" fmla="*/ 227 w 428"/>
              <a:gd name="T21" fmla="*/ 3 h 190"/>
              <a:gd name="T22" fmla="*/ 187 w 428"/>
              <a:gd name="T23" fmla="*/ 18 h 190"/>
              <a:gd name="T24" fmla="*/ 157 w 428"/>
              <a:gd name="T25" fmla="*/ 29 h 190"/>
              <a:gd name="T26" fmla="*/ 120 w 428"/>
              <a:gd name="T27" fmla="*/ 58 h 190"/>
              <a:gd name="T28" fmla="*/ 58 w 428"/>
              <a:gd name="T29" fmla="*/ 72 h 190"/>
              <a:gd name="T30" fmla="*/ 0 w 428"/>
              <a:gd name="T31" fmla="*/ 180 h 190"/>
              <a:gd name="T32" fmla="*/ 60 w 428"/>
              <a:gd name="T33" fmla="*/ 138 h 190"/>
              <a:gd name="T34" fmla="*/ 91 w 428"/>
              <a:gd name="T35" fmla="*/ 120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28" h="190">
                <a:moveTo>
                  <a:pt x="91" y="120"/>
                </a:moveTo>
                <a:cubicBezTo>
                  <a:pt x="100" y="114"/>
                  <a:pt x="104" y="105"/>
                  <a:pt x="117" y="106"/>
                </a:cubicBezTo>
                <a:cubicBezTo>
                  <a:pt x="130" y="107"/>
                  <a:pt x="153" y="128"/>
                  <a:pt x="172" y="128"/>
                </a:cubicBezTo>
                <a:cubicBezTo>
                  <a:pt x="191" y="128"/>
                  <a:pt x="212" y="110"/>
                  <a:pt x="229" y="107"/>
                </a:cubicBezTo>
                <a:cubicBezTo>
                  <a:pt x="246" y="104"/>
                  <a:pt x="262" y="110"/>
                  <a:pt x="274" y="108"/>
                </a:cubicBezTo>
                <a:cubicBezTo>
                  <a:pt x="286" y="106"/>
                  <a:pt x="286" y="96"/>
                  <a:pt x="301" y="93"/>
                </a:cubicBezTo>
                <a:cubicBezTo>
                  <a:pt x="316" y="90"/>
                  <a:pt x="346" y="89"/>
                  <a:pt x="366" y="88"/>
                </a:cubicBezTo>
                <a:cubicBezTo>
                  <a:pt x="386" y="86"/>
                  <a:pt x="428" y="83"/>
                  <a:pt x="426" y="78"/>
                </a:cubicBezTo>
                <a:cubicBezTo>
                  <a:pt x="425" y="72"/>
                  <a:pt x="374" y="70"/>
                  <a:pt x="351" y="60"/>
                </a:cubicBezTo>
                <a:cubicBezTo>
                  <a:pt x="328" y="49"/>
                  <a:pt x="304" y="18"/>
                  <a:pt x="284" y="8"/>
                </a:cubicBezTo>
                <a:cubicBezTo>
                  <a:pt x="264" y="0"/>
                  <a:pt x="244" y="2"/>
                  <a:pt x="227" y="3"/>
                </a:cubicBezTo>
                <a:cubicBezTo>
                  <a:pt x="211" y="5"/>
                  <a:pt x="199" y="14"/>
                  <a:pt x="187" y="18"/>
                </a:cubicBezTo>
                <a:cubicBezTo>
                  <a:pt x="177" y="21"/>
                  <a:pt x="167" y="23"/>
                  <a:pt x="157" y="29"/>
                </a:cubicBezTo>
                <a:cubicBezTo>
                  <a:pt x="147" y="37"/>
                  <a:pt x="137" y="51"/>
                  <a:pt x="120" y="58"/>
                </a:cubicBezTo>
                <a:cubicBezTo>
                  <a:pt x="104" y="65"/>
                  <a:pt x="78" y="52"/>
                  <a:pt x="58" y="72"/>
                </a:cubicBezTo>
                <a:cubicBezTo>
                  <a:pt x="38" y="92"/>
                  <a:pt x="0" y="169"/>
                  <a:pt x="0" y="180"/>
                </a:cubicBezTo>
                <a:cubicBezTo>
                  <a:pt x="0" y="190"/>
                  <a:pt x="45" y="147"/>
                  <a:pt x="60" y="138"/>
                </a:cubicBezTo>
                <a:cubicBezTo>
                  <a:pt x="75" y="128"/>
                  <a:pt x="82" y="125"/>
                  <a:pt x="91" y="12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39" name="Freeform 143"/>
          <p:cNvSpPr>
            <a:spLocks/>
          </p:cNvSpPr>
          <p:nvPr/>
        </p:nvSpPr>
        <p:spPr bwMode="auto">
          <a:xfrm>
            <a:off x="7859713" y="4113213"/>
            <a:ext cx="544512" cy="300037"/>
          </a:xfrm>
          <a:custGeom>
            <a:avLst/>
            <a:gdLst>
              <a:gd name="T0" fmla="*/ 5 w 343"/>
              <a:gd name="T1" fmla="*/ 80 h 189"/>
              <a:gd name="T2" fmla="*/ 35 w 343"/>
              <a:gd name="T3" fmla="*/ 89 h 189"/>
              <a:gd name="T4" fmla="*/ 67 w 343"/>
              <a:gd name="T5" fmla="*/ 90 h 189"/>
              <a:gd name="T6" fmla="*/ 120 w 343"/>
              <a:gd name="T7" fmla="*/ 99 h 189"/>
              <a:gd name="T8" fmla="*/ 166 w 343"/>
              <a:gd name="T9" fmla="*/ 119 h 189"/>
              <a:gd name="T10" fmla="*/ 226 w 343"/>
              <a:gd name="T11" fmla="*/ 134 h 189"/>
              <a:gd name="T12" fmla="*/ 278 w 343"/>
              <a:gd name="T13" fmla="*/ 154 h 189"/>
              <a:gd name="T14" fmla="*/ 336 w 343"/>
              <a:gd name="T15" fmla="*/ 174 h 189"/>
              <a:gd name="T16" fmla="*/ 238 w 343"/>
              <a:gd name="T17" fmla="*/ 57 h 189"/>
              <a:gd name="T18" fmla="*/ 171 w 343"/>
              <a:gd name="T19" fmla="*/ 8 h 189"/>
              <a:gd name="T20" fmla="*/ 114 w 343"/>
              <a:gd name="T21" fmla="*/ 3 h 189"/>
              <a:gd name="T22" fmla="*/ 67 w 343"/>
              <a:gd name="T23" fmla="*/ 9 h 189"/>
              <a:gd name="T24" fmla="*/ 44 w 343"/>
              <a:gd name="T25" fmla="*/ 28 h 189"/>
              <a:gd name="T26" fmla="*/ 7 w 343"/>
              <a:gd name="T27" fmla="*/ 55 h 189"/>
              <a:gd name="T28" fmla="*/ 5 w 343"/>
              <a:gd name="T29" fmla="*/ 80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43" h="189">
                <a:moveTo>
                  <a:pt x="5" y="80"/>
                </a:moveTo>
                <a:cubicBezTo>
                  <a:pt x="10" y="85"/>
                  <a:pt x="25" y="87"/>
                  <a:pt x="35" y="89"/>
                </a:cubicBezTo>
                <a:cubicBezTo>
                  <a:pt x="45" y="90"/>
                  <a:pt x="54" y="89"/>
                  <a:pt x="67" y="90"/>
                </a:cubicBezTo>
                <a:cubicBezTo>
                  <a:pt x="80" y="92"/>
                  <a:pt x="104" y="94"/>
                  <a:pt x="120" y="99"/>
                </a:cubicBezTo>
                <a:cubicBezTo>
                  <a:pt x="137" y="104"/>
                  <a:pt x="149" y="114"/>
                  <a:pt x="166" y="119"/>
                </a:cubicBezTo>
                <a:cubicBezTo>
                  <a:pt x="182" y="124"/>
                  <a:pt x="207" y="129"/>
                  <a:pt x="226" y="134"/>
                </a:cubicBezTo>
                <a:cubicBezTo>
                  <a:pt x="244" y="139"/>
                  <a:pt x="259" y="147"/>
                  <a:pt x="278" y="154"/>
                </a:cubicBezTo>
                <a:cubicBezTo>
                  <a:pt x="296" y="161"/>
                  <a:pt x="343" y="189"/>
                  <a:pt x="336" y="174"/>
                </a:cubicBezTo>
                <a:cubicBezTo>
                  <a:pt x="330" y="159"/>
                  <a:pt x="264" y="84"/>
                  <a:pt x="238" y="57"/>
                </a:cubicBezTo>
                <a:cubicBezTo>
                  <a:pt x="211" y="30"/>
                  <a:pt x="191" y="17"/>
                  <a:pt x="171" y="8"/>
                </a:cubicBezTo>
                <a:cubicBezTo>
                  <a:pt x="151" y="0"/>
                  <a:pt x="131" y="3"/>
                  <a:pt x="114" y="3"/>
                </a:cubicBezTo>
                <a:cubicBezTo>
                  <a:pt x="97" y="3"/>
                  <a:pt x="79" y="5"/>
                  <a:pt x="67" y="9"/>
                </a:cubicBezTo>
                <a:cubicBezTo>
                  <a:pt x="55" y="13"/>
                  <a:pt x="54" y="20"/>
                  <a:pt x="44" y="28"/>
                </a:cubicBezTo>
                <a:cubicBezTo>
                  <a:pt x="34" y="36"/>
                  <a:pt x="13" y="47"/>
                  <a:pt x="7" y="55"/>
                </a:cubicBezTo>
                <a:cubicBezTo>
                  <a:pt x="0" y="64"/>
                  <a:pt x="5" y="75"/>
                  <a:pt x="5" y="8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rgbClr val="D9EDE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4221" name="Picture 125" descr="Freeform 164_pptX"/>
          <p:cNvPicPr>
            <a:picLocks noChangeAspect="1" noChangeArrowheads="1"/>
          </p:cNvPicPr>
          <p:nvPr>
            <p:custDataLst>
              <p:tags r:id="rId28"/>
            </p:custDataLst>
          </p:nvPr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1931988" y="5094288"/>
            <a:ext cx="1798637" cy="50641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0" name="Picture 144" descr="Freeform 139_pptX"/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1101050">
            <a:off x="1624806" y="5032375"/>
            <a:ext cx="1506538" cy="5730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1" name="Picture 145" descr="Freeform 139_pptX"/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 rot="21134586">
            <a:off x="1458119" y="4495178"/>
            <a:ext cx="1506538" cy="5730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0" name="Picture 154" descr="Peas copy"/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" b="285"/>
          <a:stretch>
            <a:fillRect/>
          </a:stretch>
        </p:blipFill>
        <p:spPr bwMode="auto">
          <a:xfrm>
            <a:off x="1952625" y="443517"/>
            <a:ext cx="5283200" cy="125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42" name="AutoShape 46"/>
          <p:cNvSpPr>
            <a:spLocks noChangeArrowheads="1"/>
          </p:cNvSpPr>
          <p:nvPr/>
        </p:nvSpPr>
        <p:spPr bwMode="auto">
          <a:xfrm>
            <a:off x="2032000" y="228600"/>
            <a:ext cx="990600" cy="1524000"/>
          </a:xfrm>
          <a:prstGeom prst="star4">
            <a:avLst>
              <a:gd name="adj" fmla="val 3407"/>
            </a:avLst>
          </a:prstGeom>
          <a:gradFill rotWithShape="1">
            <a:gsLst>
              <a:gs pos="0">
                <a:srgbClr val="D9EDEF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52" name="Oval 156"/>
          <p:cNvSpPr>
            <a:spLocks noChangeArrowheads="1"/>
          </p:cNvSpPr>
          <p:nvPr/>
        </p:nvSpPr>
        <p:spPr bwMode="auto">
          <a:xfrm rot="-4185625">
            <a:off x="3928269" y="827881"/>
            <a:ext cx="2235200" cy="5043488"/>
          </a:xfrm>
          <a:prstGeom prst="ellipse">
            <a:avLst/>
          </a:prstGeom>
          <a:gradFill rotWithShape="1">
            <a:gsLst>
              <a:gs pos="0">
                <a:schemeClr val="accent1">
                  <a:alpha val="46001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53" name="Oval 157"/>
          <p:cNvSpPr>
            <a:spLocks noChangeArrowheads="1"/>
          </p:cNvSpPr>
          <p:nvPr/>
        </p:nvSpPr>
        <p:spPr bwMode="auto">
          <a:xfrm rot="16968124">
            <a:off x="4682332" y="2726531"/>
            <a:ext cx="1516062" cy="325437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54" name="Oval 158"/>
          <p:cNvSpPr>
            <a:spLocks noChangeArrowheads="1"/>
          </p:cNvSpPr>
          <p:nvPr/>
        </p:nvSpPr>
        <p:spPr bwMode="auto">
          <a:xfrm rot="17260079">
            <a:off x="-292894" y="1585119"/>
            <a:ext cx="1030287" cy="3254376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55" name="Oval 159"/>
          <p:cNvSpPr>
            <a:spLocks noChangeArrowheads="1"/>
          </p:cNvSpPr>
          <p:nvPr/>
        </p:nvSpPr>
        <p:spPr bwMode="auto">
          <a:xfrm rot="16968124">
            <a:off x="5669757" y="3463131"/>
            <a:ext cx="1516062" cy="325437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56" name="Oval 160"/>
          <p:cNvSpPr>
            <a:spLocks noChangeArrowheads="1"/>
          </p:cNvSpPr>
          <p:nvPr/>
        </p:nvSpPr>
        <p:spPr bwMode="auto">
          <a:xfrm rot="325021">
            <a:off x="977900" y="24765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57" name="Oval 161"/>
          <p:cNvSpPr>
            <a:spLocks noChangeArrowheads="1"/>
          </p:cNvSpPr>
          <p:nvPr/>
        </p:nvSpPr>
        <p:spPr bwMode="auto">
          <a:xfrm rot="325021">
            <a:off x="1333500" y="2493963"/>
            <a:ext cx="14351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58" name="Oval 162"/>
          <p:cNvSpPr>
            <a:spLocks noChangeArrowheads="1"/>
          </p:cNvSpPr>
          <p:nvPr/>
        </p:nvSpPr>
        <p:spPr bwMode="auto">
          <a:xfrm rot="325021">
            <a:off x="2120900" y="25908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59" name="Oval 163"/>
          <p:cNvSpPr>
            <a:spLocks noChangeArrowheads="1"/>
          </p:cNvSpPr>
          <p:nvPr/>
        </p:nvSpPr>
        <p:spPr bwMode="auto">
          <a:xfrm rot="325021">
            <a:off x="2066925" y="2620963"/>
            <a:ext cx="22225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60" name="Oval 164"/>
          <p:cNvSpPr>
            <a:spLocks noChangeArrowheads="1"/>
          </p:cNvSpPr>
          <p:nvPr/>
        </p:nvSpPr>
        <p:spPr bwMode="auto">
          <a:xfrm rot="325021">
            <a:off x="3263900" y="27178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61" name="Oval 165"/>
          <p:cNvSpPr>
            <a:spLocks noChangeArrowheads="1"/>
          </p:cNvSpPr>
          <p:nvPr/>
        </p:nvSpPr>
        <p:spPr bwMode="auto">
          <a:xfrm>
            <a:off x="3835400" y="27178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62" name="Oval 166"/>
          <p:cNvSpPr>
            <a:spLocks noChangeArrowheads="1"/>
          </p:cNvSpPr>
          <p:nvPr/>
        </p:nvSpPr>
        <p:spPr bwMode="auto">
          <a:xfrm rot="-387198">
            <a:off x="4381500" y="26670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63" name="Oval 167"/>
          <p:cNvSpPr>
            <a:spLocks noChangeArrowheads="1"/>
          </p:cNvSpPr>
          <p:nvPr/>
        </p:nvSpPr>
        <p:spPr bwMode="auto">
          <a:xfrm rot="-387198">
            <a:off x="4927600" y="25654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64" name="Oval 168"/>
          <p:cNvSpPr>
            <a:spLocks noChangeArrowheads="1"/>
          </p:cNvSpPr>
          <p:nvPr/>
        </p:nvSpPr>
        <p:spPr bwMode="auto">
          <a:xfrm rot="-387198">
            <a:off x="5473700" y="23876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65" name="Oval 169"/>
          <p:cNvSpPr>
            <a:spLocks noChangeArrowheads="1"/>
          </p:cNvSpPr>
          <p:nvPr/>
        </p:nvSpPr>
        <p:spPr bwMode="auto">
          <a:xfrm rot="-387198">
            <a:off x="6019800" y="22098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66" name="Oval 170"/>
          <p:cNvSpPr>
            <a:spLocks noChangeArrowheads="1"/>
          </p:cNvSpPr>
          <p:nvPr/>
        </p:nvSpPr>
        <p:spPr bwMode="auto">
          <a:xfrm>
            <a:off x="6565900" y="21209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67" name="Oval 171"/>
          <p:cNvSpPr>
            <a:spLocks noChangeArrowheads="1"/>
          </p:cNvSpPr>
          <p:nvPr/>
        </p:nvSpPr>
        <p:spPr bwMode="auto">
          <a:xfrm rot="412904">
            <a:off x="7099300" y="21590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68" name="Oval 172"/>
          <p:cNvSpPr>
            <a:spLocks noChangeArrowheads="1"/>
          </p:cNvSpPr>
          <p:nvPr/>
        </p:nvSpPr>
        <p:spPr bwMode="auto">
          <a:xfrm rot="1097297">
            <a:off x="7632700" y="22479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69" name="Oval 173"/>
          <p:cNvSpPr>
            <a:spLocks noChangeArrowheads="1"/>
          </p:cNvSpPr>
          <p:nvPr/>
        </p:nvSpPr>
        <p:spPr bwMode="auto">
          <a:xfrm rot="1097297">
            <a:off x="8166100" y="23749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70" name="Oval 174"/>
          <p:cNvSpPr>
            <a:spLocks noChangeArrowheads="1"/>
          </p:cNvSpPr>
          <p:nvPr/>
        </p:nvSpPr>
        <p:spPr bwMode="auto">
          <a:xfrm rot="-325518">
            <a:off x="558800" y="24511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71" name="Oval 175"/>
          <p:cNvSpPr>
            <a:spLocks noChangeArrowheads="1"/>
          </p:cNvSpPr>
          <p:nvPr/>
        </p:nvSpPr>
        <p:spPr bwMode="auto">
          <a:xfrm rot="-1096381">
            <a:off x="177800" y="2463800"/>
            <a:ext cx="12827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72" name="Oval 176"/>
          <p:cNvSpPr>
            <a:spLocks noChangeArrowheads="1"/>
          </p:cNvSpPr>
          <p:nvPr/>
        </p:nvSpPr>
        <p:spPr bwMode="auto">
          <a:xfrm rot="-713319">
            <a:off x="0" y="2681288"/>
            <a:ext cx="8890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73" name="Oval 177"/>
          <p:cNvSpPr>
            <a:spLocks noChangeArrowheads="1"/>
          </p:cNvSpPr>
          <p:nvPr/>
        </p:nvSpPr>
        <p:spPr bwMode="auto">
          <a:xfrm rot="-1096381">
            <a:off x="331788" y="2693988"/>
            <a:ext cx="8890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74" name="Oval 178"/>
          <p:cNvSpPr>
            <a:spLocks noChangeArrowheads="1"/>
          </p:cNvSpPr>
          <p:nvPr/>
        </p:nvSpPr>
        <p:spPr bwMode="auto">
          <a:xfrm rot="1012740">
            <a:off x="-304800" y="2719388"/>
            <a:ext cx="889000" cy="368300"/>
          </a:xfrm>
          <a:prstGeom prst="ellipse">
            <a:avLst/>
          </a:prstGeom>
          <a:gradFill rotWithShape="1">
            <a:gsLst>
              <a:gs pos="0">
                <a:srgbClr val="FFFFFF">
                  <a:alpha val="5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75" name="Oval 179"/>
          <p:cNvSpPr>
            <a:spLocks noChangeArrowheads="1"/>
          </p:cNvSpPr>
          <p:nvPr/>
        </p:nvSpPr>
        <p:spPr bwMode="auto">
          <a:xfrm rot="-25551356">
            <a:off x="3405188" y="1147762"/>
            <a:ext cx="1346200" cy="423227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76" name="Oval 180"/>
          <p:cNvSpPr>
            <a:spLocks noChangeArrowheads="1"/>
          </p:cNvSpPr>
          <p:nvPr/>
        </p:nvSpPr>
        <p:spPr bwMode="auto">
          <a:xfrm rot="-25551356">
            <a:off x="8134351" y="1779587"/>
            <a:ext cx="1346200" cy="195262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77" name="Oval 181"/>
          <p:cNvSpPr>
            <a:spLocks noChangeArrowheads="1"/>
          </p:cNvSpPr>
          <p:nvPr/>
        </p:nvSpPr>
        <p:spPr bwMode="auto">
          <a:xfrm rot="-25551356">
            <a:off x="8470900" y="2705100"/>
            <a:ext cx="1343025" cy="163512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78" name="Oval 182"/>
          <p:cNvSpPr>
            <a:spLocks noChangeArrowheads="1"/>
          </p:cNvSpPr>
          <p:nvPr/>
        </p:nvSpPr>
        <p:spPr bwMode="auto">
          <a:xfrm rot="16968124">
            <a:off x="6502400" y="3932238"/>
            <a:ext cx="1933575" cy="3254375"/>
          </a:xfrm>
          <a:prstGeom prst="ellipse">
            <a:avLst/>
          </a:prstGeom>
          <a:gradFill rotWithShape="1">
            <a:gsLst>
              <a:gs pos="0">
                <a:srgbClr val="BCCBE2">
                  <a:alpha val="46001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79" name="Oval 183"/>
          <p:cNvSpPr>
            <a:spLocks noChangeArrowheads="1"/>
          </p:cNvSpPr>
          <p:nvPr/>
        </p:nvSpPr>
        <p:spPr bwMode="auto">
          <a:xfrm>
            <a:off x="2901753" y="2182368"/>
            <a:ext cx="5755726" cy="5043488"/>
          </a:xfrm>
          <a:prstGeom prst="ellipse">
            <a:avLst/>
          </a:prstGeom>
          <a:gradFill rotWithShape="1">
            <a:gsLst>
              <a:gs pos="0">
                <a:schemeClr val="accent1">
                  <a:alpha val="46001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4200" b="1" dirty="0">
                <a:solidFill>
                  <a:srgbClr val="FF0000"/>
                </a:solidFill>
                <a:latin typeface="Giddyup Std" panose="00000500000000000000" pitchFamily="50" charset="0"/>
              </a:rPr>
              <a:t>Word Exploration!</a:t>
            </a:r>
            <a:endParaRPr lang="en-US" b="1" dirty="0">
              <a:solidFill>
                <a:srgbClr val="000000"/>
              </a:solidFill>
            </a:endParaRPr>
          </a:p>
          <a:p>
            <a:endParaRPr lang="en-US" b="1" dirty="0">
              <a:solidFill>
                <a:srgbClr val="000000"/>
              </a:solidFill>
            </a:endParaRPr>
          </a:p>
          <a:p>
            <a:r>
              <a:rPr lang="en-US" sz="2200" b="1" dirty="0">
                <a:solidFill>
                  <a:srgbClr val="009900"/>
                </a:solidFill>
                <a:latin typeface="Adobe Caslon Pro Bold" panose="0205070206050A020403" pitchFamily="18" charset="0"/>
              </a:rPr>
              <a:t>As you rotate to each group at the end of </a:t>
            </a:r>
          </a:p>
          <a:p>
            <a:r>
              <a:rPr lang="en-US" sz="2200" b="1" dirty="0">
                <a:solidFill>
                  <a:srgbClr val="009900"/>
                </a:solidFill>
                <a:latin typeface="Adobe Caslon Pro Bold" panose="0205070206050A020403" pitchFamily="18" charset="0"/>
              </a:rPr>
              <a:t>the song/time, you will encounter new words</a:t>
            </a:r>
          </a:p>
          <a:p>
            <a:r>
              <a:rPr lang="en-US" sz="2200" b="1" dirty="0">
                <a:solidFill>
                  <a:srgbClr val="009900"/>
                </a:solidFill>
                <a:latin typeface="Adobe Caslon Pro Bold" panose="0205070206050A020403" pitchFamily="18" charset="0"/>
              </a:rPr>
              <a:t>at the next table.</a:t>
            </a:r>
          </a:p>
          <a:p>
            <a:r>
              <a:rPr lang="en-US" sz="2200" b="1" dirty="0">
                <a:solidFill>
                  <a:srgbClr val="009900"/>
                </a:solidFill>
                <a:latin typeface="Adobe Caslon Pro Bold" panose="0205070206050A020403" pitchFamily="18" charset="0"/>
              </a:rPr>
              <a:t>Copy the word down in your Vocabulary</a:t>
            </a:r>
          </a:p>
          <a:p>
            <a:r>
              <a:rPr lang="en-US" sz="2200" b="1" dirty="0">
                <a:solidFill>
                  <a:srgbClr val="009900"/>
                </a:solidFill>
                <a:latin typeface="Adobe Caslon Pro Bold" panose="0205070206050A020403" pitchFamily="18" charset="0"/>
              </a:rPr>
              <a:t>Cluster Map and complete the </a:t>
            </a:r>
          </a:p>
          <a:p>
            <a:r>
              <a:rPr lang="en-US" sz="2200" b="1" dirty="0">
                <a:solidFill>
                  <a:srgbClr val="009900"/>
                </a:solidFill>
                <a:latin typeface="Adobe Caslon Pro Bold" panose="0205070206050A020403" pitchFamily="18" charset="0"/>
              </a:rPr>
              <a:t>remaining parts. </a:t>
            </a:r>
          </a:p>
          <a:p>
            <a:endParaRPr lang="en-US" sz="2200" b="1" dirty="0">
              <a:solidFill>
                <a:srgbClr val="000000"/>
              </a:solidFill>
              <a:latin typeface="Adobe Caslon Pro Bold" panose="0205070206050A020403" pitchFamily="18" charset="0"/>
            </a:endParaRPr>
          </a:p>
          <a:p>
            <a:r>
              <a:rPr lang="en-US" sz="2200" b="1" dirty="0">
                <a:solidFill>
                  <a:srgbClr val="FF0000"/>
                </a:solidFill>
                <a:latin typeface="Adobe Caslon Pro Bold" panose="0205070206050A020403" pitchFamily="18" charset="0"/>
              </a:rPr>
              <a:t>You may use your device or a dictionary </a:t>
            </a:r>
          </a:p>
          <a:p>
            <a:r>
              <a:rPr lang="en-US" sz="2200" b="1" dirty="0">
                <a:solidFill>
                  <a:srgbClr val="FF0000"/>
                </a:solidFill>
                <a:latin typeface="Adobe Caslon Pro Bold" panose="0205070206050A020403" pitchFamily="18" charset="0"/>
              </a:rPr>
              <a:t>to assist you. This is to be done </a:t>
            </a:r>
            <a:r>
              <a:rPr lang="en-US" sz="2200" b="1" i="1" dirty="0">
                <a:solidFill>
                  <a:srgbClr val="00B050"/>
                </a:solidFill>
                <a:latin typeface="Adobe Caslon Pro Bold" panose="0205070206050A020403" pitchFamily="18" charset="0"/>
              </a:rPr>
              <a:t>quietly</a:t>
            </a:r>
            <a:r>
              <a:rPr lang="en-US" sz="2200" b="1" dirty="0">
                <a:solidFill>
                  <a:srgbClr val="FF0000"/>
                </a:solidFill>
                <a:latin typeface="Adobe Caslon Pro Bold" panose="0205070206050A020403" pitchFamily="18" charset="0"/>
              </a:rPr>
              <a:t> and </a:t>
            </a:r>
          </a:p>
          <a:p>
            <a:r>
              <a:rPr lang="en-US" sz="2200" b="1" i="1" dirty="0">
                <a:solidFill>
                  <a:srgbClr val="00B050"/>
                </a:solidFill>
                <a:latin typeface="Adobe Caslon Pro Bold" panose="0205070206050A020403" pitchFamily="18" charset="0"/>
              </a:rPr>
              <a:t>independently</a:t>
            </a:r>
            <a:r>
              <a:rPr lang="en-US" sz="2200" b="1" dirty="0">
                <a:solidFill>
                  <a:srgbClr val="FF0000"/>
                </a:solidFill>
                <a:latin typeface="Adobe Caslon Pro Bold" panose="0205070206050A020403" pitchFamily="18" charset="0"/>
              </a:rPr>
              <a:t>.</a:t>
            </a:r>
          </a:p>
        </p:txBody>
      </p:sp>
      <p:sp>
        <p:nvSpPr>
          <p:cNvPr id="4280" name="Oval 184"/>
          <p:cNvSpPr>
            <a:spLocks noChangeArrowheads="1"/>
          </p:cNvSpPr>
          <p:nvPr/>
        </p:nvSpPr>
        <p:spPr bwMode="auto">
          <a:xfrm rot="-4185625">
            <a:off x="93663" y="1925637"/>
            <a:ext cx="1117600" cy="2362201"/>
          </a:xfrm>
          <a:prstGeom prst="ellipse">
            <a:avLst/>
          </a:prstGeom>
          <a:gradFill rotWithShape="1">
            <a:gsLst>
              <a:gs pos="0">
                <a:schemeClr val="accent1">
                  <a:alpha val="46001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92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9" dur="13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19" dur="13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53" dur="13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63" dur="13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73" dur="13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107" dur="13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117" dur="13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127" dur="13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161" dur="13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2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171" dur="13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2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181" dur="13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2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207" dur="13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8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217" dur="13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8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227" dur="13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8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9" dur="500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5" dur="50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3" dur="500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261" dur="13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2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271" dur="13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2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3" dur="500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281" dur="13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2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3" dur="500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9" dur="500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53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315" dur="13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6" presetID="53" presetClass="exit" presetSubtype="0" fill="hold" grpId="2" nodeType="withEffect">
                                  <p:stCondLst>
                                    <p:cond delay="3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7" dur="500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8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325" dur="13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6" presetID="53" presetClass="exit" presetSubtype="0" fill="hold" grpId="2" nodeType="withEffect">
                                  <p:stCondLst>
                                    <p:cond delay="2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9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8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4800000">
                                      <p:cBhvr>
                                        <p:cTn id="335" dur="13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6" presetID="53" presetClass="exit" presetSubtype="0" fill="hold" grpId="2" nodeType="withEffect">
                                  <p:stCondLst>
                                    <p:cond delay="3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7" dur="500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53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5" dur="500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7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53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3" dur="500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5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8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6000000">
                                      <p:cBhvr>
                                        <p:cTn id="370" dur="13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17" presetClass="exit" presetSubtype="4" fill="hold" nodeType="withEffect">
                                  <p:stCondLst>
                                    <p:cond delay="64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2000"/>
                                        <p:tgtEl>
                                          <p:spTgt spid="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2000"/>
                                        <p:tgtEl>
                                          <p:spTgt spid="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2000"/>
                                        <p:tgtEl>
                                          <p:spTgt spid="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2000"/>
                                        <p:tgtEl>
                                          <p:spTgt spid="4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7" presetClass="exit" presetSubtype="4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3000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3000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3000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3000"/>
                                        <p:tgtEl>
                                          <p:spTgt spid="4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7" presetClass="exit" presetSubtype="4" fill="hold" nodeType="withEffect">
                                  <p:stCondLst>
                                    <p:cond delay="5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2000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2000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2000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2000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7" presetClass="exit" presetSubtype="4" fill="hold" nodeType="withEffect">
                                  <p:stCondLst>
                                    <p:cond delay="64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2000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2000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2000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2000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7" presetClass="exit" presetSubtype="4" fill="hold" nodeType="withEffect">
                                  <p:stCondLst>
                                    <p:cond delay="6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2000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2000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2000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2000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7" presetClass="exit" presetSubtype="4" fill="hold" nodeType="withEffect">
                                  <p:stCondLst>
                                    <p:cond delay="5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2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2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2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2000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7" presetClass="exit" presetSubtype="4" fill="hold" nodeType="withEffect">
                                  <p:stCondLst>
                                    <p:cond delay="4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3000"/>
                                        <p:tgtEl>
                                          <p:spTgt spid="4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3000"/>
                                        <p:tgtEl>
                                          <p:spTgt spid="4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3000"/>
                                        <p:tgtEl>
                                          <p:spTgt spid="4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3000"/>
                                        <p:tgtEl>
                                          <p:spTgt spid="4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7" presetClass="exit" presetSubtype="4" fill="hold" nodeType="withEffect">
                                  <p:stCondLst>
                                    <p:cond delay="5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5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5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5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7" presetClass="exit" presetSubtype="4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2000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2000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2000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2000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7" presetClass="exit" presetSubtype="4" fill="hold" nodeType="withEffect">
                                  <p:stCondLst>
                                    <p:cond delay="5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3000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3000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3000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3000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7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1000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7" presetClass="exit" presetSubtype="10" fill="hold" nodeType="withEffect">
                                  <p:stCondLst>
                                    <p:cond delay="4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500"/>
                                        <p:tgtEl>
                                          <p:spTgt spid="4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500"/>
                                        <p:tgtEl>
                                          <p:spTgt spid="4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7" presetClass="exit" presetSubtype="4" fill="hold" nodeType="withEffect">
                                  <p:stCondLst>
                                    <p:cond delay="6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2" dur="3000"/>
                                        <p:tgtEl>
                                          <p:spTgt spid="4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3000"/>
                                        <p:tgtEl>
                                          <p:spTgt spid="4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3000"/>
                                        <p:tgtEl>
                                          <p:spTgt spid="4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3000"/>
                                        <p:tgtEl>
                                          <p:spTgt spid="4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7" presetClass="exit" presetSubtype="4" fill="hold" nodeType="withEffect">
                                  <p:stCondLst>
                                    <p:cond delay="6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8" dur="2000"/>
                                        <p:tgtEl>
                                          <p:spTgt spid="4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2000"/>
                                        <p:tgtEl>
                                          <p:spTgt spid="4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2000"/>
                                        <p:tgtEl>
                                          <p:spTgt spid="4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2000"/>
                                        <p:tgtEl>
                                          <p:spTgt spid="4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7" presetClass="exit" presetSubtype="4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4" dur="3000"/>
                                        <p:tgtEl>
                                          <p:spTgt spid="4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3000"/>
                                        <p:tgtEl>
                                          <p:spTgt spid="4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3000"/>
                                        <p:tgtEl>
                                          <p:spTgt spid="4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3000"/>
                                        <p:tgtEl>
                                          <p:spTgt spid="4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7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0" dur="1000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1000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7" presetClass="exit" presetSubtype="4" fill="hold" nodeType="withEffect">
                                  <p:stCondLst>
                                    <p:cond delay="6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6" dur="5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5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500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7" presetClass="exit" presetSubtype="4" fill="hold" nodeType="withEffect">
                                  <p:stCondLst>
                                    <p:cond delay="6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2" dur="1000"/>
                                        <p:tgtEl>
                                          <p:spTgt spid="4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1000"/>
                                        <p:tgtEl>
                                          <p:spTgt spid="4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4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4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7" presetClass="exit" presetSubtype="4" fill="hold" nodeType="withEffect">
                                  <p:stCondLst>
                                    <p:cond delay="6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8" dur="3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3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3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3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7" presetClass="exit" presetSubtype="4" fill="hold" nodeType="withEffect">
                                  <p:stCondLst>
                                    <p:cond delay="7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4" dur="2000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2000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2000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2000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7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0" dur="5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5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5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500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7" presetClass="exit" presetSubtype="4" fill="hold" nodeType="withEffect">
                                  <p:stCondLst>
                                    <p:cond delay="7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6" dur="3000"/>
                                        <p:tgtEl>
                                          <p:spTgt spid="4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3000"/>
                                        <p:tgtEl>
                                          <p:spTgt spid="4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3000"/>
                                        <p:tgtEl>
                                          <p:spTgt spid="4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3000"/>
                                        <p:tgtEl>
                                          <p:spTgt spid="4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7" presetClass="exit" presetSubtype="4" fill="hold" nodeType="withEffect">
                                  <p:stCondLst>
                                    <p:cond delay="7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2" dur="3000"/>
                                        <p:tgtEl>
                                          <p:spTgt spid="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3000"/>
                                        <p:tgtEl>
                                          <p:spTgt spid="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3000"/>
                                        <p:tgtEl>
                                          <p:spTgt spid="4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3000"/>
                                        <p:tgtEl>
                                          <p:spTgt spid="4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7" presetClass="exit" presetSubtype="4" fill="hold" nodeType="withEffect">
                                  <p:stCondLst>
                                    <p:cond delay="58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8" dur="2000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2000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2000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2000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7" presetClass="exit" presetSubtype="4" fill="hold" nodeType="withEffect">
                                  <p:stCondLst>
                                    <p:cond delay="7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4" dur="2000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2000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2000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2000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7" presetClass="exit" presetSubtype="4" fill="hold" nodeType="withEffect">
                                  <p:stCondLst>
                                    <p:cond delay="7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0" dur="1000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1000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1000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1000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7" presetClass="exit" presetSubtype="4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6" dur="2000"/>
                                        <p:tgtEl>
                                          <p:spTgt spid="4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2000"/>
                                        <p:tgtEl>
                                          <p:spTgt spid="4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2000"/>
                                        <p:tgtEl>
                                          <p:spTgt spid="4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2000"/>
                                        <p:tgtEl>
                                          <p:spTgt spid="4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7" presetClass="exit" presetSubtype="4" fill="hold" grpId="0" nodeType="withEffect">
                                  <p:stCondLst>
                                    <p:cond delay="7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0"/>
                                        <p:tgtEl>
                                          <p:spTgt spid="4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7" presetClass="exit" presetSubtype="4" fill="hold" nodeType="withEffect">
                                  <p:stCondLst>
                                    <p:cond delay="7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8" dur="2000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2000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2000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2000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7" presetClass="exit" presetSubtype="4" fill="hold" nodeType="withEffect">
                                  <p:stCondLst>
                                    <p:cond delay="5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4" dur="2000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2000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2000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2000"/>
                                        <p:tgtEl>
                                          <p:spTgt spid="4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0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0" dur="800"/>
                                        <p:tgtEl>
                                          <p:spTgt spid="4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0" presetClass="exit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4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0" presetClass="exit" presetSubtype="0" fill="hold" grpId="0" nodeType="withEffect">
                                  <p:stCondLst>
                                    <p:cond delay="6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6" dur="500"/>
                                        <p:tgtEl>
                                          <p:spTgt spid="4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0" presetClass="exit" presetSubtype="0" fill="hold" grpId="0" nodeType="withEffect">
                                  <p:stCondLst>
                                    <p:cond delay="5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9" dur="500"/>
                                        <p:tgtEl>
                                          <p:spTgt spid="4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7" presetClass="exit" presetSubtype="10" fill="hold" grpId="0" nodeType="withEffect">
                                  <p:stCondLst>
                                    <p:cond delay="5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2" dur="500"/>
                                        <p:tgtEl>
                                          <p:spTgt spid="4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/>
                                        <p:tgtEl>
                                          <p:spTgt spid="4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7" presetClass="exit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6" dur="500"/>
                                        <p:tgtEl>
                                          <p:spTgt spid="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500"/>
                                        <p:tgtEl>
                                          <p:spTgt spid="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500"/>
                                        <p:tgtEl>
                                          <p:spTgt spid="4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500"/>
                                        <p:tgtEl>
                                          <p:spTgt spid="4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7" presetClass="exit" presetSubtype="1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2" dur="500"/>
                                        <p:tgtEl>
                                          <p:spTgt spid="4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500"/>
                                        <p:tgtEl>
                                          <p:spTgt spid="4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7" presetClass="exit" presetSubtype="10" fill="hold" grpId="0" nodeType="withEffect">
                                  <p:stCondLst>
                                    <p:cond delay="6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6" dur="500"/>
                                        <p:tgtEl>
                                          <p:spTgt spid="4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500"/>
                                        <p:tgtEl>
                                          <p:spTgt spid="4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7" presetClass="exit" presetSubtype="10" fill="hold" grpId="0" nodeType="withEffect">
                                  <p:stCondLst>
                                    <p:cond delay="5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0" dur="500"/>
                                        <p:tgtEl>
                                          <p:spTgt spid="4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1" dur="500"/>
                                        <p:tgtEl>
                                          <p:spTgt spid="4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7" presetClass="exit" presetSubtype="10" fill="hold" grpId="0" nodeType="withEffect">
                                  <p:stCondLst>
                                    <p:cond delay="5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4" dur="500"/>
                                        <p:tgtEl>
                                          <p:spTgt spid="4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500"/>
                                        <p:tgtEl>
                                          <p:spTgt spid="4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7" presetClass="exit" presetSubtype="10" fill="hold" grpId="0" nodeType="withEffect">
                                  <p:stCondLst>
                                    <p:cond delay="6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0"/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" presetID="17" presetClass="exit" presetSubtype="1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2" dur="500"/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500"/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8" presetClass="emph" presetSubtype="0" autoRev="1" fill="hold" grpId="1" nodeType="withEffect">
                                  <p:stCondLst>
                                    <p:cond delay="7800"/>
                                  </p:stCondLst>
                                  <p:childTnLst>
                                    <p:animRot by="5400000">
                                      <p:cBhvr>
                                        <p:cTn id="596" dur="50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7" presetID="10" presetClass="entr" presetSubtype="0" fill="hold" nodeType="withEffect">
                                  <p:stCondLst>
                                    <p:cond delay="780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9" dur="500"/>
                                        <p:tgtEl>
                                          <p:spTgt spid="4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0" presetID="10" presetClass="exit" presetSubtype="0" fill="hold" nodeType="withEffect">
                                  <p:stCondLst>
                                    <p:cond delay="14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1" dur="500"/>
                                        <p:tgtEl>
                                          <p:spTgt spid="4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5" grpId="0" animBg="1"/>
      <p:bldP spid="4244" grpId="0" animBg="1"/>
      <p:bldP spid="4243" grpId="0" animBg="1"/>
      <p:bldP spid="4242" grpId="0" animBg="1"/>
      <p:bldP spid="4103" grpId="0" animBg="1"/>
      <p:bldP spid="4103" grpId="1" animBg="1"/>
      <p:bldP spid="4103" grpId="2" animBg="1"/>
      <p:bldP spid="4104" grpId="0" animBg="1"/>
      <p:bldP spid="4104" grpId="1" animBg="1"/>
      <p:bldP spid="4104" grpId="2" animBg="1"/>
      <p:bldP spid="4105" grpId="0" animBg="1"/>
      <p:bldP spid="4105" grpId="1" animBg="1"/>
      <p:bldP spid="4106" grpId="0" animBg="1"/>
      <p:bldP spid="4106" grpId="1" animBg="1"/>
      <p:bldP spid="4107" grpId="0" animBg="1"/>
      <p:bldP spid="4107" grpId="1" animBg="1"/>
      <p:bldP spid="4108" grpId="0" animBg="1"/>
      <p:bldP spid="4108" grpId="1" animBg="1"/>
      <p:bldP spid="4108" grpId="2" animBg="1"/>
      <p:bldP spid="4109" grpId="0" animBg="1"/>
      <p:bldP spid="4109" grpId="1" animBg="1"/>
      <p:bldP spid="4109" grpId="2" animBg="1"/>
      <p:bldP spid="4110" grpId="0" animBg="1"/>
      <p:bldP spid="4110" grpId="1" animBg="1"/>
      <p:bldP spid="4110" grpId="2" animBg="1"/>
      <p:bldP spid="4111" grpId="0" animBg="1"/>
      <p:bldP spid="4111" grpId="1" animBg="1"/>
      <p:bldP spid="4112" grpId="0" animBg="1"/>
      <p:bldP spid="4112" grpId="1" animBg="1"/>
      <p:bldP spid="4113" grpId="0" animBg="1"/>
      <p:bldP spid="4113" grpId="1" animBg="1"/>
      <p:bldP spid="4114" grpId="0" animBg="1"/>
      <p:bldP spid="4114" grpId="1" animBg="1"/>
      <p:bldP spid="4114" grpId="2" animBg="1"/>
      <p:bldP spid="4115" grpId="0" animBg="1"/>
      <p:bldP spid="4115" grpId="1" animBg="1"/>
      <p:bldP spid="4115" grpId="2" animBg="1"/>
      <p:bldP spid="4116" grpId="0" animBg="1"/>
      <p:bldP spid="4116" grpId="1" animBg="1"/>
      <p:bldP spid="4116" grpId="2" animBg="1"/>
      <p:bldP spid="4117" grpId="0" animBg="1"/>
      <p:bldP spid="4117" grpId="1" animBg="1"/>
      <p:bldP spid="4118" grpId="0" animBg="1"/>
      <p:bldP spid="4118" grpId="1" animBg="1"/>
      <p:bldP spid="4119" grpId="0" animBg="1"/>
      <p:bldP spid="4119" grpId="1" animBg="1"/>
      <p:bldP spid="4120" grpId="0" animBg="1"/>
      <p:bldP spid="4120" grpId="1" animBg="1"/>
      <p:bldP spid="4120" grpId="2" animBg="1"/>
      <p:bldP spid="4121" grpId="0" animBg="1"/>
      <p:bldP spid="4121" grpId="1" animBg="1"/>
      <p:bldP spid="4121" grpId="2" animBg="1"/>
      <p:bldP spid="4122" grpId="0" animBg="1"/>
      <p:bldP spid="4122" grpId="1" animBg="1"/>
      <p:bldP spid="4122" grpId="2" animBg="1"/>
      <p:bldP spid="4123" grpId="0" animBg="1"/>
      <p:bldP spid="4123" grpId="1" animBg="1"/>
      <p:bldP spid="4124" grpId="0" animBg="1"/>
      <p:bldP spid="4124" grpId="1" animBg="1"/>
      <p:bldP spid="4125" grpId="0" animBg="1"/>
      <p:bldP spid="4125" grpId="1" animBg="1"/>
      <p:bldP spid="4125" grpId="2" animBg="1"/>
      <p:bldP spid="4126" grpId="0" animBg="1"/>
      <p:bldP spid="4126" grpId="1" animBg="1"/>
      <p:bldP spid="4126" grpId="2" animBg="1"/>
      <p:bldP spid="4127" grpId="0" animBg="1"/>
      <p:bldP spid="4127" grpId="1" animBg="1"/>
      <p:bldP spid="4127" grpId="2" animBg="1"/>
      <p:bldP spid="4128" grpId="0" animBg="1"/>
      <p:bldP spid="4128" grpId="1" animBg="1"/>
      <p:bldP spid="4129" grpId="0" animBg="1"/>
      <p:bldP spid="4129" grpId="1" animBg="1"/>
      <p:bldP spid="4130" grpId="0" animBg="1"/>
      <p:bldP spid="4130" grpId="1" animBg="1"/>
      <p:bldP spid="4131" grpId="0" animBg="1"/>
      <p:bldP spid="4131" grpId="1" animBg="1"/>
      <p:bldP spid="4131" grpId="2" animBg="1"/>
      <p:bldP spid="4132" grpId="0" animBg="1"/>
      <p:bldP spid="4132" grpId="1" animBg="1"/>
      <p:bldP spid="4132" grpId="2" animBg="1"/>
      <p:bldP spid="4133" grpId="0" animBg="1"/>
      <p:bldP spid="4133" grpId="1" animBg="1"/>
      <p:bldP spid="4133" grpId="2" animBg="1"/>
      <p:bldP spid="4134" grpId="0" animBg="1"/>
      <p:bldP spid="4134" grpId="1" animBg="1"/>
      <p:bldP spid="4135" grpId="0" animBg="1"/>
      <p:bldP spid="4135" grpId="1" animBg="1"/>
      <p:bldP spid="4136" grpId="0" animBg="1"/>
      <p:bldP spid="4136" grpId="1" animBg="1"/>
      <p:bldP spid="4137" grpId="0" animBg="1"/>
      <p:bldP spid="4137" grpId="1" animBg="1"/>
      <p:bldP spid="4137" grpId="2" animBg="1"/>
      <p:bldP spid="4138" grpId="0" animBg="1"/>
      <p:bldP spid="4138" grpId="1" animBg="1"/>
      <p:bldP spid="4138" grpId="2" animBg="1"/>
      <p:bldP spid="4139" grpId="0" animBg="1"/>
      <p:bldP spid="4139" grpId="1" animBg="1"/>
      <p:bldP spid="4139" grpId="2" animBg="1"/>
      <p:bldP spid="4140" grpId="0" animBg="1"/>
      <p:bldP spid="4140" grpId="1" animBg="1"/>
      <p:bldP spid="4141" grpId="0" animBg="1"/>
      <p:bldP spid="4141" grpId="1" animBg="1"/>
      <p:bldP spid="4143" grpId="0" animBg="1"/>
      <p:bldP spid="4144" grpId="0" animBg="1"/>
      <p:bldP spid="4145" grpId="0" animBg="1"/>
      <p:bldP spid="4145" grpId="1" animBg="1"/>
      <p:bldP spid="4204" grpId="0" animBg="1"/>
      <p:bldP spid="4233" grpId="0" animBg="1"/>
      <p:bldP spid="4234" grpId="0" animBg="1"/>
      <p:bldP spid="4235" grpId="0" animBg="1"/>
      <p:bldP spid="4236" grpId="0" animBg="1"/>
      <p:bldP spid="4237" grpId="0" animBg="1"/>
      <p:bldP spid="4238" grpId="0" animBg="1"/>
      <p:bldP spid="4239" grpId="0" animBg="1"/>
      <p:bldP spid="4142" grpId="0" animBg="1"/>
      <p:bldP spid="414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rgbClr val="00B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732" y="51660"/>
            <a:ext cx="8319933" cy="1470025"/>
          </a:xfrm>
        </p:spPr>
        <p:txBody>
          <a:bodyPr/>
          <a:lstStyle/>
          <a:p>
            <a:r>
              <a:rPr lang="en-US" dirty="0"/>
              <a:t>Vocabulary Word Cluster Map: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0771" y="1704328"/>
            <a:ext cx="3533746" cy="344215"/>
          </a:xfrm>
        </p:spPr>
        <p:txBody>
          <a:bodyPr/>
          <a:lstStyle/>
          <a:p>
            <a:r>
              <a:rPr lang="en-US" sz="2600" b="1" dirty="0"/>
              <a:t>Illustration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1498" y="1556839"/>
            <a:ext cx="12255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Word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1333" y="3013441"/>
            <a:ext cx="2029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Synonym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890" y="2442981"/>
            <a:ext cx="21627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</a:rPr>
              <a:t>Part of Speech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5732" y="4486015"/>
            <a:ext cx="3667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Original Sentence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23122" y="1687721"/>
            <a:ext cx="1842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Definition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86847" y="2999268"/>
            <a:ext cx="1960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Antonym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38267" y="1607323"/>
            <a:ext cx="4433732" cy="13068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923" y="1624097"/>
            <a:ext cx="4191579" cy="267157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69" y="3022094"/>
            <a:ext cx="4456562" cy="126873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69" y="4419369"/>
            <a:ext cx="8681397" cy="1594862"/>
          </a:xfrm>
          <a:prstGeom prst="rect">
            <a:avLst/>
          </a:prstGeom>
        </p:spPr>
      </p:pic>
      <p:cxnSp>
        <p:nvCxnSpPr>
          <p:cNvPr id="25" name="Straight Connector 24"/>
          <p:cNvCxnSpPr>
            <a:stCxn id="13" idx="0"/>
            <a:endCxn id="13" idx="2"/>
          </p:cNvCxnSpPr>
          <p:nvPr/>
        </p:nvCxnSpPr>
        <p:spPr>
          <a:xfrm>
            <a:off x="2385150" y="3022094"/>
            <a:ext cx="0" cy="126873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0"/>
            <a:endCxn id="11" idx="2"/>
          </p:cNvCxnSpPr>
          <p:nvPr/>
        </p:nvCxnSpPr>
        <p:spPr>
          <a:xfrm>
            <a:off x="6776713" y="1624097"/>
            <a:ext cx="0" cy="2671577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2852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00,Freeform 152,256,Slide1"/>
  <p:tag name="PPTXSS_SETTINGS" val="8404992,0,20,200,20,3,False,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59,Freeform 111,256,Slide1"/>
  <p:tag name="PPTXSS_SETTINGS" val="8404992,0,10,200,20,3,False,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59,Freeform 111,256,Slide1"/>
  <p:tag name="PPTXSS_SETTINGS" val="8404992,0,10,200,20,3,False,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91,Freeform 143,256,Slide1"/>
  <p:tag name="PPTXSS_SETTINGS" val="8404992,0,20,200,20,3,False,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59,Freeform 111,256,Slide1"/>
  <p:tag name="PPTXSS_SETTINGS" val="8404992,0,10,200,20,3,False,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98,Freeform 150,256,Slide1"/>
  <p:tag name="PPTXSS_SETTINGS" val="8404992,0,20,200,20,3,False,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53,Group 105,256,Slide1"/>
  <p:tag name="PPTXSS_SETTINGS" val="8404992,0,10,200,20,3,False,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03,Freeform 155,256,Slide1"/>
  <p:tag name="PPTXSS_SETTINGS" val="8404992,0,10,200,20,3,False,Tru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59,Freeform 111,256,Slide1"/>
  <p:tag name="PPTXSS_SETTINGS" val="8404992,0,10,200,20,3,False,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0,Freeform 112,256,Slide1"/>
  <p:tag name="PPTXSS_SETTINGS" val="8404992,0,10,200,20,3,False,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14,Freeform 166,256,Slide1"/>
  <p:tag name="PPTXSS_SETTINGS" val="8404992,0,20,200,20,3,False,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91,Freeform 143,256,Slide1"/>
  <p:tag name="PPTXSS_SETTINGS" val="8404992,0,20,200,20,3,False,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91,Freeform 143,256,Slide1"/>
  <p:tag name="PPTXSS_SETTINGS" val="8404992,0,20,200,20,3,False,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12,Freeform 164,256,Slide1"/>
  <p:tag name="PPTXSS_SETTINGS" val="8404992,0,20,200,20,3,False,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27,Freeform 179,256,Slide1"/>
  <p:tag name="PPTXSS_SETTINGS" val="8404992,0,20,200,20,3,False,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29,Freeform 181,256,Slide1"/>
  <p:tag name="PPTXSS_SETTINGS" val="8404992,0,20,200,20,3,False,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32,Freeform 184,256,Slide1"/>
  <p:tag name="PPTXSS_SETTINGS" val="8404992,0,20,200,20,3,False,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58,Freeform 110,256,Slide1"/>
  <p:tag name="PPTXSS_SETTINGS" val="8404992,0,10,200,20,3,False,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12,Freeform 164,256,Slide1"/>
  <p:tag name="PPTXSS_SETTINGS" val="8404992,0,20,200,20,3,False,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59,Freeform 111,256,Slide1"/>
  <p:tag name="PPTXSS_SETTINGS" val="8404992,0,10,200,20,3,False,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98,Freeform 150,256,Slide1"/>
  <p:tag name="PPTXSS_SETTINGS" val="8404992,0,20,200,20,3,False,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53,Group 105,256,Slide1"/>
  <p:tag name="PPTXSS_SETTINGS" val="8404992,0,10,200,20,3,False,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03,Freeform 155,256,Slide1"/>
  <p:tag name="PPTXSS_SETTINGS" val="8404992,0,10,200,20,3,False,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59,Freeform 111,256,Slide1"/>
  <p:tag name="PPTXSS_SETTINGS" val="8404992,0,10,200,20,3,False,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0,Freeform 112,256,Slide1"/>
  <p:tag name="PPTXSS_SETTINGS" val="8404992,0,10,200,20,3,False,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14,Freeform 166,256,Slide1"/>
  <p:tag name="PPTXSS_SETTINGS" val="8404992,0,20,200,20,3,False,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91,Freeform 143,256,Slide1"/>
  <p:tag name="PPTXSS_SETTINGS" val="8404992,0,20,200,20,3,False,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12,Freeform 164,256,Slide1"/>
  <p:tag name="PPTXSS_SETTINGS" val="8404992,0,20,200,20,3,False,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27,Freeform 179,256,Slide1"/>
  <p:tag name="PPTXSS_SETTINGS" val="8404992,0,20,200,20,3,False,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29,Freeform 181,256,Slide1"/>
  <p:tag name="PPTXSS_SETTINGS" val="8404992,0,20,200,20,3,False,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32,Freeform 184,256,Slide1"/>
  <p:tag name="PPTXSS_SETTINGS" val="8404992,0,20,200,20,3,False,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58,Freeform 110,256,Slide1"/>
  <p:tag name="PPTXSS_SETTINGS" val="8404992,0,10,200,20,3,False,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12,Freeform 164,256,Slide1"/>
  <p:tag name="PPTXSS_SETTINGS" val="8404992,0,20,200,20,3,False,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2,Freeform 114,256,Slide1"/>
  <p:tag name="PPTXSS_SETTINGS" val="8404992,0,10,200,20,3,False,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00,Freeform 152,256,Slide1"/>
  <p:tag name="PPTXSS_SETTINGS" val="8404992,0,20,200,20,3,False,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2,Freeform 114,256,Slide1"/>
  <p:tag name="PPTXSS_SETTINGS" val="8404992,0,10,200,20,3,False,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0,Freeform 112,256,Slide1"/>
  <p:tag name="PPTXSS_SETTINGS" val="8404992,0,10,200,20,3,False,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1,Freeform 113,256,Slide1"/>
  <p:tag name="PPTXSS_SETTINGS" val="8404992,0,10,200,20,3,False,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2,Freeform 114,256,Slide1"/>
  <p:tag name="PPTXSS_SETTINGS" val="8404992,0,10,200,20,3,False,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4,Freeform 116,256,Slide1"/>
  <p:tag name="PPTXSS_SETTINGS" val="8404992,0,10,200,20,3,False,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SETTINGS" val="8404992,0,0,200,20,3,False,False"/>
  <p:tag name="PPTXSS_ORIGINAL" val="2182,Freeform 134,256,Slide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6,Freeform 138,256,Slide1"/>
  <p:tag name="PPTXSS_SETTINGS" val="8404992,0,10,200,20,3,False,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0,Freeform 112,256,Slide1"/>
  <p:tag name="PPTXSS_SETTINGS" val="8404992,0,10,200,20,3,False,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59,Freeform 111,256,Slide1"/>
  <p:tag name="PPTXSS_SETTINGS" val="8404992,0,10,200,20,3,False,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91,Freeform 143,256,Slide1"/>
  <p:tag name="PPTXSS_SETTINGS" val="8404992,0,20,200,20,3,False,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59,Freeform 111,256,Slide1"/>
  <p:tag name="PPTXSS_SETTINGS" val="8404992,0,10,200,20,3,False,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98,Freeform 150,256,Slide1"/>
  <p:tag name="PPTXSS_SETTINGS" val="8404992,0,20,200,20,3,False,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53,Group 105,256,Slide1"/>
  <p:tag name="PPTXSS_SETTINGS" val="8404992,0,10,200,20,3,False,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03,Freeform 155,256,Slide1"/>
  <p:tag name="PPTXSS_SETTINGS" val="8404992,0,10,200,20,3,False,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59,Freeform 111,256,Slide1"/>
  <p:tag name="PPTXSS_SETTINGS" val="8404992,0,10,200,20,3,False,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0,Freeform 112,256,Slide1"/>
  <p:tag name="PPTXSS_SETTINGS" val="8404992,0,10,200,20,3,False,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14,Freeform 166,256,Slide1"/>
  <p:tag name="PPTXSS_SETTINGS" val="8404992,0,20,200,20,3,False,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1,Freeform 113,256,Slide1"/>
  <p:tag name="PPTXSS_SETTINGS" val="8404992,0,10,200,20,3,False,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91,Freeform 143,256,Slide1"/>
  <p:tag name="PPTXSS_SETTINGS" val="8404992,0,20,200,20,3,False,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12,Freeform 164,256,Slide1"/>
  <p:tag name="PPTXSS_SETTINGS" val="8404992,0,20,200,20,3,False,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27,Freeform 179,256,Slide1"/>
  <p:tag name="PPTXSS_SETTINGS" val="8404992,0,20,200,20,3,False,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29,Freeform 181,256,Slide1"/>
  <p:tag name="PPTXSS_SETTINGS" val="8404992,0,20,200,20,3,False,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32,Freeform 184,256,Slide1"/>
  <p:tag name="PPTXSS_SETTINGS" val="8404992,0,20,200,20,3,False,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58,Freeform 110,256,Slide1"/>
  <p:tag name="PPTXSS_SETTINGS" val="8404992,0,10,200,20,3,False,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12,Freeform 164,256,Slide1"/>
  <p:tag name="PPTXSS_SETTINGS" val="8404992,0,20,200,20,3,False,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2,Freeform 114,256,Slide1"/>
  <p:tag name="PPTXSS_SETTINGS" val="8404992,0,10,200,20,3,False,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00,Freeform 152,256,Slide1"/>
  <p:tag name="PPTXSS_SETTINGS" val="8404992,0,20,200,20,3,False,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2,Freeform 114,256,Slide1"/>
  <p:tag name="PPTXSS_SETTINGS" val="8404992,0,10,200,20,3,False,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0,Freeform 112,256,Slide1"/>
  <p:tag name="PPTXSS_SETTINGS" val="8404992,0,10,200,20,3,False,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1,Freeform 113,256,Slide1"/>
  <p:tag name="PPTXSS_SETTINGS" val="8404992,0,10,200,20,3,False,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2,Freeform 114,256,Slide1"/>
  <p:tag name="PPTXSS_SETTINGS" val="8404992,0,10,200,20,3,False,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4,Freeform 116,256,Slide1"/>
  <p:tag name="PPTXSS_SETTINGS" val="8404992,0,10,200,20,3,False,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SETTINGS" val="8404992,0,0,200,20,3,False,False"/>
  <p:tag name="PPTXSS_ORIGINAL" val="2182,Freeform 134,256,Slide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6,Freeform 138,256,Slide1"/>
  <p:tag name="PPTXSS_SETTINGS" val="8404992,0,10,200,20,3,False,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4,Freeform 116,256,Slide1"/>
  <p:tag name="PPTXSS_SETTINGS" val="8404992,0,10,200,20,3,False,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59,Freeform 111,256,Slide1"/>
  <p:tag name="PPTXSS_SETTINGS" val="8404992,0,10,200,20,3,False,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91,Freeform 143,256,Slide1"/>
  <p:tag name="PPTXSS_SETTINGS" val="8404992,0,20,200,20,3,False,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59,Freeform 111,256,Slide1"/>
  <p:tag name="PPTXSS_SETTINGS" val="8404992,0,10,200,20,3,False,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98,Freeform 150,256,Slide1"/>
  <p:tag name="PPTXSS_SETTINGS" val="8404992,0,20,200,20,3,False,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53,Group 105,256,Slide1"/>
  <p:tag name="PPTXSS_SETTINGS" val="8404992,0,10,200,20,3,False,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03,Freeform 155,256,Slide1"/>
  <p:tag name="PPTXSS_SETTINGS" val="8404992,0,10,200,20,3,False,Tru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59,Freeform 111,256,Slide1"/>
  <p:tag name="PPTXSS_SETTINGS" val="8404992,0,10,200,20,3,False,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0,Freeform 112,256,Slide1"/>
  <p:tag name="PPTXSS_SETTINGS" val="8404992,0,10,200,20,3,False,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14,Freeform 166,256,Slide1"/>
  <p:tag name="PPTXSS_SETTINGS" val="8404992,0,20,200,20,3,False,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SETTINGS" val="8404992,0,0,200,20,3,False,False"/>
  <p:tag name="PPTXSS_ORIGINAL" val="2182,Freeform 134,256,Slide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91,Freeform 143,256,Slide1"/>
  <p:tag name="PPTXSS_SETTINGS" val="8404992,0,20,200,20,3,False,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12,Freeform 164,256,Slide1"/>
  <p:tag name="PPTXSS_SETTINGS" val="8404992,0,20,200,20,3,False,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27,Freeform 179,256,Slide1"/>
  <p:tag name="PPTXSS_SETTINGS" val="8404992,0,20,200,20,3,False,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29,Freeform 181,256,Slide1"/>
  <p:tag name="PPTXSS_SETTINGS" val="8404992,0,20,200,20,3,False,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32,Freeform 184,256,Slide1"/>
  <p:tag name="PPTXSS_SETTINGS" val="8404992,0,20,200,20,3,False,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58,Freeform 110,256,Slide1"/>
  <p:tag name="PPTXSS_SETTINGS" val="8404992,0,10,200,20,3,False,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12,Freeform 164,256,Slide1"/>
  <p:tag name="PPTXSS_SETTINGS" val="8404992,0,20,200,20,3,False,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6,Freeform 138,256,Slide1"/>
  <p:tag name="PPTXSS_SETTINGS" val="8404992,0,10,200,20,3,False,Tru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200,Freeform 152,256,Slide1"/>
  <p:tag name="PPTXSS_SETTINGS" val="8404992,0,20,200,20,3,False,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7,Freeform 139,256,Slide1"/>
  <p:tag name="PPTXSS_SETTINGS" val="8404992,0,20,200,20,3,False,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2,Freeform 114,256,Slide1"/>
  <p:tag name="PPTXSS_SETTINGS" val="8404992,0,10,200,20,3,False,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0,Freeform 112,256,Slide1"/>
  <p:tag name="PPTXSS_SETTINGS" val="8404992,0,10,200,20,3,False,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1,Freeform 113,256,Slide1"/>
  <p:tag name="PPTXSS_SETTINGS" val="8404992,0,10,200,20,3,False,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2,Freeform 114,256,Slide1"/>
  <p:tag name="PPTXSS_SETTINGS" val="8404992,0,10,200,20,3,False,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64,Freeform 116,256,Slide1"/>
  <p:tag name="PPTXSS_SETTINGS" val="8404992,0,10,200,20,3,False,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SETTINGS" val="8404992,0,0,200,20,3,False,False"/>
  <p:tag name="PPTXSS_ORIGINAL" val="2182,Freeform 134,256,Slide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TXSS_ORIGINAL" val="2186,Freeform 138,256,Slide1"/>
  <p:tag name="PPTXSS_SETTINGS" val="8404992,0,10,200,20,3,False,Tru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2D63A2E-C344-4402-9DAC-63FC2D8A6B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Peas on Earth</Template>
  <TotalTime>14133</TotalTime>
  <Words>341</Words>
  <Application>Microsoft Office PowerPoint</Application>
  <PresentationFormat>On-screen Show (4:3)</PresentationFormat>
  <Paragraphs>104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Adobe Caslon Pro Bold</vt:lpstr>
      <vt:lpstr>Arial</vt:lpstr>
      <vt:lpstr>Giddyup Std</vt:lpstr>
      <vt:lpstr>Default Design</vt:lpstr>
      <vt:lpstr>PowerPoint Presentation</vt:lpstr>
      <vt:lpstr>Vocabulary Word Study:</vt:lpstr>
      <vt:lpstr>PowerPoint Presentation</vt:lpstr>
      <vt:lpstr>PowerPoint Presentation</vt:lpstr>
      <vt:lpstr>Chart Paper Layout:</vt:lpstr>
      <vt:lpstr>Chart Paper Layout: Example</vt:lpstr>
      <vt:lpstr>PowerPoint Presentation</vt:lpstr>
      <vt:lpstr>Vocabulary Word Cluster Map: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Oats</dc:creator>
  <cp:keywords/>
  <cp:lastModifiedBy>Christina Oats</cp:lastModifiedBy>
  <cp:revision>18</cp:revision>
  <cp:lastPrinted>2019-12-10T15:01:47Z</cp:lastPrinted>
  <dcterms:created xsi:type="dcterms:W3CDTF">2016-12-01T15:13:27Z</dcterms:created>
  <dcterms:modified xsi:type="dcterms:W3CDTF">2019-12-11T17:01:33Z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TC028009389991</vt:lpwstr>
  </property>
</Properties>
</file>