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Warm-Ups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August 14-18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6A22-0532-4C9F-9A05-DFE42A4C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12" y="5751"/>
            <a:ext cx="10131425" cy="1456267"/>
          </a:xfrm>
        </p:spPr>
        <p:txBody>
          <a:bodyPr/>
          <a:lstStyle/>
          <a:p>
            <a:r>
              <a:rPr lang="en-US" dirty="0">
                <a:cs typeface="Calibri Light"/>
              </a:rPr>
              <a:t>Friday– August 30, 2019</a:t>
            </a:r>
            <a:endParaRPr lang="en-US" dirty="0"/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C890BCC-651B-418D-9F42-CC42C9F10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36" y="953643"/>
            <a:ext cx="10823274" cy="58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8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6A22-0532-4C9F-9A05-DFE42A4C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12" y="5751"/>
            <a:ext cx="10131425" cy="1456267"/>
          </a:xfrm>
        </p:spPr>
        <p:txBody>
          <a:bodyPr/>
          <a:lstStyle/>
          <a:p>
            <a:r>
              <a:rPr lang="en-US" dirty="0">
                <a:cs typeface="Calibri Light"/>
              </a:rPr>
              <a:t>Tuesday– September 3, 2019</a:t>
            </a:r>
            <a:endParaRPr lang="en-US" dirty="0"/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D1D9B2E-72B0-4950-A7F0-8AC718F9B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70" y="1042148"/>
            <a:ext cx="11168331" cy="580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0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6A22-0532-4C9F-9A05-DFE42A4C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12" y="5751"/>
            <a:ext cx="10131425" cy="1456267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WEDNESDAY– SEPTEMBER 4, 2019</a:t>
            </a:r>
          </a:p>
          <a:p>
            <a:endParaRPr lang="en-US" dirty="0">
              <a:cs typeface="Calibri Light"/>
            </a:endParaRPr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B82FF19-BC3F-4E5E-AD04-D4958C6C5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43" y="877941"/>
            <a:ext cx="10737010" cy="57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2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6A22-0532-4C9F-9A05-DFE42A4C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12" y="5751"/>
            <a:ext cx="10131425" cy="1456267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tHURSDAY</a:t>
            </a:r>
            <a:r>
              <a:rPr lang="en-US" dirty="0">
                <a:cs typeface="Calibri Light"/>
              </a:rPr>
              <a:t>– SEPTEMBER 5, 2019</a:t>
            </a:r>
            <a:endParaRPr lang="en-US" dirty="0"/>
          </a:p>
        </p:txBody>
      </p:sp>
      <p:pic>
        <p:nvPicPr>
          <p:cNvPr id="5" name="Picture 5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5CA2F9B5-1E29-48C3-814C-90676FACB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76" y="1004248"/>
            <a:ext cx="11053312" cy="581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9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6A22-0532-4C9F-9A05-DFE42A4C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12" y="-350668"/>
            <a:ext cx="10131425" cy="1456267"/>
          </a:xfrm>
        </p:spPr>
        <p:txBody>
          <a:bodyPr/>
          <a:lstStyle/>
          <a:p>
            <a:r>
              <a:rPr lang="en-US" dirty="0">
                <a:cs typeface="Calibri Light"/>
              </a:rPr>
              <a:t>Friday – August 17, 2018</a:t>
            </a:r>
            <a:endParaRPr lang="en-US" dirty="0"/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2968DFB-66BA-444E-A45F-7EEE445B8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84" y="583892"/>
            <a:ext cx="11585275" cy="30828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49ADAD-DB31-49C7-8F60-35D779675297}"/>
              </a:ext>
            </a:extLst>
          </p:cNvPr>
          <p:cNvSpPr txBox="1"/>
          <p:nvPr/>
        </p:nvSpPr>
        <p:spPr>
          <a:xfrm>
            <a:off x="295275" y="3748854"/>
            <a:ext cx="11223522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1. What does definitely mean? (support your answer with context clues/evidence)</a:t>
            </a:r>
          </a:p>
          <a:p>
            <a:r>
              <a:rPr lang="en-US" dirty="0">
                <a:ea typeface="+mn-lt"/>
                <a:cs typeface="+mn-lt"/>
              </a:rPr>
              <a:t>a. hurriedly           b. Convincingly            c. questionably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2. </a:t>
            </a:r>
            <a:r>
              <a:rPr lang="en-US" dirty="0">
                <a:ea typeface="+mn-lt"/>
                <a:cs typeface="+mn-lt"/>
              </a:rPr>
              <a:t>What does absorbed mean? (support your answer with context clues/evidence)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a. taken in        b. Attacked       c. Ignored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3. </a:t>
            </a:r>
            <a:r>
              <a:rPr lang="en-US" dirty="0">
                <a:ea typeface="+mn-lt"/>
                <a:cs typeface="+mn-lt"/>
              </a:rPr>
              <a:t>Write an objective summary of today’s passage.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4. </a:t>
            </a:r>
            <a:r>
              <a:rPr lang="en-US" dirty="0">
                <a:ea typeface="+mn-lt"/>
                <a:cs typeface="+mn-lt"/>
              </a:rPr>
              <a:t>Which theory do you think is the least likely to be true? Support your answer with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evidence from any passage.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92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Celestial</vt:lpstr>
      <vt:lpstr>Warm-Ups Week 1</vt:lpstr>
      <vt:lpstr>Friday– August 30, 2019</vt:lpstr>
      <vt:lpstr>Tuesday– September 3, 2019</vt:lpstr>
      <vt:lpstr>WEDNESDAY– SEPTEMBER 4, 2019 </vt:lpstr>
      <vt:lpstr>tHURSDAY– SEPTEMBER 5, 2019</vt:lpstr>
      <vt:lpstr>Friday – August 17,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62</cp:revision>
  <dcterms:created xsi:type="dcterms:W3CDTF">2014-09-12T02:08:24Z</dcterms:created>
  <dcterms:modified xsi:type="dcterms:W3CDTF">2019-08-30T15:10:39Z</dcterms:modified>
</cp:coreProperties>
</file>